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rts/chart1.xml" ContentType="application/vnd.openxmlformats-officedocument.drawingml.chart+xml"/>
  <Override PartName="/ppt/notesSlides/notesSlide26.xml" ContentType="application/vnd.openxmlformats-officedocument.presentationml.notesSlide+xml"/>
  <Override PartName="/ppt/charts/chart2.xml" ContentType="application/vnd.openxmlformats-officedocument.drawingml.chart+xml"/>
  <Override PartName="/ppt/drawings/drawing1.xml" ContentType="application/vnd.openxmlformats-officedocument.drawingml.chartshapes+xml"/>
  <Override PartName="/ppt/notesSlides/notesSlide27.xml" ContentType="application/vnd.openxmlformats-officedocument.presentationml.notesSlide+xml"/>
  <Override PartName="/ppt/charts/chart3.xml" ContentType="application/vnd.openxmlformats-officedocument.drawingml.chart+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harts/chart4.xml" ContentType="application/vnd.openxmlformats-officedocument.drawingml.chart+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bookmarkIdSeed="6">
  <p:sldMasterIdLst>
    <p:sldMasterId id="2147483648" r:id="rId1"/>
  </p:sldMasterIdLst>
  <p:notesMasterIdLst>
    <p:notesMasterId r:id="rId39"/>
  </p:notesMasterIdLst>
  <p:handoutMasterIdLst>
    <p:handoutMasterId r:id="rId40"/>
  </p:handoutMasterIdLst>
  <p:sldIdLst>
    <p:sldId id="261" r:id="rId2"/>
    <p:sldId id="1296" r:id="rId3"/>
    <p:sldId id="1301" r:id="rId4"/>
    <p:sldId id="1300" r:id="rId5"/>
    <p:sldId id="1259" r:id="rId6"/>
    <p:sldId id="1302" r:id="rId7"/>
    <p:sldId id="1304" r:id="rId8"/>
    <p:sldId id="1314" r:id="rId9"/>
    <p:sldId id="1345" r:id="rId10"/>
    <p:sldId id="1305" r:id="rId11"/>
    <p:sldId id="1307" r:id="rId12"/>
    <p:sldId id="1308" r:id="rId13"/>
    <p:sldId id="1346" r:id="rId14"/>
    <p:sldId id="1347" r:id="rId15"/>
    <p:sldId id="1306" r:id="rId16"/>
    <p:sldId id="1309" r:id="rId17"/>
    <p:sldId id="1310" r:id="rId18"/>
    <p:sldId id="1311" r:id="rId19"/>
    <p:sldId id="1327" r:id="rId20"/>
    <p:sldId id="1328" r:id="rId21"/>
    <p:sldId id="1329" r:id="rId22"/>
    <p:sldId id="1331" r:id="rId23"/>
    <p:sldId id="1330" r:id="rId24"/>
    <p:sldId id="1332" r:id="rId25"/>
    <p:sldId id="1334" r:id="rId26"/>
    <p:sldId id="1333" r:id="rId27"/>
    <p:sldId id="1349" r:id="rId28"/>
    <p:sldId id="1348" r:id="rId29"/>
    <p:sldId id="1335" r:id="rId30"/>
    <p:sldId id="1336" r:id="rId31"/>
    <p:sldId id="1337" r:id="rId32"/>
    <p:sldId id="1338" r:id="rId33"/>
    <p:sldId id="1339" r:id="rId34"/>
    <p:sldId id="1340" r:id="rId35"/>
    <p:sldId id="1344" r:id="rId36"/>
    <p:sldId id="1343" r:id="rId37"/>
    <p:sldId id="1255" r:id="rId38"/>
  </p:sldIdLst>
  <p:sldSz cx="12192000" cy="6858000"/>
  <p:notesSz cx="6808788" cy="9942513"/>
  <p:defaultTextStyle>
    <a:defPPr rtl="0">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840" userDrawn="1">
          <p15:clr>
            <a:srgbClr val="A4A3A4"/>
          </p15:clr>
        </p15:guide>
        <p15:guide id="2" orient="horz" pos="2115"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BC89EF96-8CEA-46FF-86C4-4CE0E7609802}">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249" autoAdjust="0"/>
  </p:normalViewPr>
  <p:slideViewPr>
    <p:cSldViewPr snapToGrid="0">
      <p:cViewPr varScale="1">
        <p:scale>
          <a:sx n="72" d="100"/>
          <a:sy n="72" d="100"/>
        </p:scale>
        <p:origin x="660" y="72"/>
      </p:cViewPr>
      <p:guideLst>
        <p:guide pos="3840"/>
        <p:guide orient="horz" pos="2115"/>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55" d="100"/>
          <a:sy n="55" d="100"/>
        </p:scale>
        <p:origin x="2022" y="7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charts/_rels/chart1.xml.rels><?xml version="1.0" encoding="UTF-8" standalone="yes"?>
<Relationships xmlns="http://schemas.openxmlformats.org/package/2006/relationships"><Relationship Id="rId1" Type="http://schemas.openxmlformats.org/officeDocument/2006/relationships/oleObject" Target="file:///C:\Francesco\Lavori\2018\MIT%20-%20ACB\02%20-%20Torino%20-%20Lione\Grafici_Porta%20a%20Porta_2.xlsx" TargetMode="External"/></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C:\Francesco\trasporti\impatto%20ambientale\Inquinamento%20atmosferico\inquinanti\NOx\emissioni%20unitarie%20auto%20e%20veicoli%20pesanti%20%20-%20norme%20EURO%20(NOx%20e%20PM).xls"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C:\Francesco\trasporti\impatto%20ambientale\Inquinamento%20atmosferico\serie%20storiche%20oecd\PM10_1970-2010.xls"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C:\Francesco\Lavori\Articoli\lavoce.info\alluvioni_adattamento_mitigazione\World.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marL="0" marR="0" lvl="0" indent="0" algn="ctr" defTabSz="914400" rtl="0" eaLnBrk="1" fontAlgn="auto" latinLnBrk="0" hangingPunct="1">
              <a:lnSpc>
                <a:spcPct val="100000"/>
              </a:lnSpc>
              <a:spcBef>
                <a:spcPts val="0"/>
              </a:spcBef>
              <a:spcAft>
                <a:spcPts val="0"/>
              </a:spcAft>
              <a:buClrTx/>
              <a:buSzTx/>
              <a:buFontTx/>
              <a:buNone/>
              <a:tabLst/>
              <a:defRPr sz="1800" b="1" i="0" u="none" strike="noStrike" kern="1200" baseline="0">
                <a:solidFill>
                  <a:sysClr val="windowText" lastClr="000000"/>
                </a:solidFill>
                <a:latin typeface="+mn-lt"/>
                <a:ea typeface="+mn-ea"/>
                <a:cs typeface="+mn-cs"/>
              </a:defRPr>
            </a:pPr>
            <a:r>
              <a:rPr kumimoji="1" lang="it-IT" sz="1200" b="1">
                <a:effectLst/>
              </a:rPr>
              <a:t>Concentrazione media annua PM</a:t>
            </a:r>
            <a:r>
              <a:rPr kumimoji="1" lang="it-IT" sz="1200" b="1" baseline="-25000">
                <a:effectLst/>
              </a:rPr>
              <a:t>10</a:t>
            </a:r>
            <a:endParaRPr lang="it-IT" sz="1200">
              <a:effectLst/>
            </a:endParaRPr>
          </a:p>
          <a:p>
            <a:pPr marL="0" marR="0" lvl="0" indent="0" algn="ctr" defTabSz="914400" rtl="0" eaLnBrk="1" fontAlgn="auto" latinLnBrk="0" hangingPunct="1">
              <a:lnSpc>
                <a:spcPct val="100000"/>
              </a:lnSpc>
              <a:spcBef>
                <a:spcPts val="0"/>
              </a:spcBef>
              <a:spcAft>
                <a:spcPts val="0"/>
              </a:spcAft>
              <a:buClrTx/>
              <a:buSzTx/>
              <a:buFontTx/>
              <a:buNone/>
              <a:tabLst/>
              <a:defRPr sz="1800" b="1" i="0" u="none" strike="noStrike" kern="1200" baseline="0">
                <a:solidFill>
                  <a:sysClr val="windowText" lastClr="000000"/>
                </a:solidFill>
                <a:latin typeface="+mn-lt"/>
                <a:ea typeface="+mn-ea"/>
                <a:cs typeface="+mn-cs"/>
              </a:defRPr>
            </a:pPr>
            <a:endParaRPr lang="it-IT" sz="1200"/>
          </a:p>
        </c:rich>
      </c:tx>
      <c:layout>
        <c:manualLayout>
          <c:xMode val="edge"/>
          <c:yMode val="edge"/>
          <c:x val="0.36507102055285656"/>
          <c:y val="1.0309278350515464E-2"/>
        </c:manualLayout>
      </c:layout>
      <c:overlay val="0"/>
    </c:title>
    <c:autoTitleDeleted val="0"/>
    <c:plotArea>
      <c:layout>
        <c:manualLayout>
          <c:layoutTarget val="inner"/>
          <c:xMode val="edge"/>
          <c:yMode val="edge"/>
          <c:x val="0.1574705188837594"/>
          <c:y val="0.1371047433503802"/>
          <c:w val="0.77666303216178734"/>
          <c:h val="0.62622236653408014"/>
        </c:manualLayout>
      </c:layout>
      <c:barChart>
        <c:barDir val="col"/>
        <c:grouping val="clustered"/>
        <c:varyColors val="0"/>
        <c:ser>
          <c:idx val="0"/>
          <c:order val="0"/>
          <c:spPr>
            <a:solidFill>
              <a:srgbClr val="00B0F0"/>
            </a:solidFill>
          </c:spPr>
          <c:invertIfNegative val="0"/>
          <c:dPt>
            <c:idx val="3"/>
            <c:invertIfNegative val="0"/>
            <c:bubble3D val="0"/>
            <c:extLst>
              <c:ext xmlns:c16="http://schemas.microsoft.com/office/drawing/2014/chart" uri="{C3380CC4-5D6E-409C-BE32-E72D297353CC}">
                <c16:uniqueId val="{00000001-439C-43B1-A504-77B68BB16BF9}"/>
              </c:ext>
            </c:extLst>
          </c:dPt>
          <c:dLbls>
            <c:dLbl>
              <c:idx val="0"/>
              <c:layout>
                <c:manualLayout>
                  <c:x val="0"/>
                  <c:y val="7.560137457044671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439C-43B1-A504-77B68BB16BF9}"/>
                </c:ext>
              </c:extLst>
            </c:dLbl>
            <c:dLbl>
              <c:idx val="1"/>
              <c:layout>
                <c:manualLayout>
                  <c:x val="-5.2107395960925858E-17"/>
                  <c:y val="7.903780068728516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439C-43B1-A504-77B68BB16BF9}"/>
                </c:ext>
              </c:extLst>
            </c:dLbl>
            <c:numFmt formatCode="#,##0" sourceLinked="0"/>
            <c:spPr>
              <a:noFill/>
              <a:ln>
                <a:noFill/>
              </a:ln>
              <a:effectLst/>
            </c:spPr>
            <c:txPr>
              <a:bodyPr wrap="square" lIns="38100" tIns="19050" rIns="38100" bIns="19050" anchor="ctr">
                <a:spAutoFit/>
              </a:bodyPr>
              <a:lstStyle/>
              <a:p>
                <a:pPr>
                  <a:defRPr sz="1300" b="1">
                    <a:solidFill>
                      <a:schemeClr val="tx1"/>
                    </a:solidFill>
                  </a:defRPr>
                </a:pPr>
                <a:endParaRPr lang="it-IT"/>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'Foglio9 (2)'!$A$1:$A$4</c:f>
              <c:strCache>
                <c:ptCount val="4"/>
                <c:pt idx="0">
                  <c:v>Developing countries (indoor)</c:v>
                </c:pt>
                <c:pt idx="1">
                  <c:v>Milano 1970</c:v>
                </c:pt>
                <c:pt idx="2">
                  <c:v>Milano 2018</c:v>
                </c:pt>
                <c:pt idx="3">
                  <c:v>Fondo naturale</c:v>
                </c:pt>
              </c:strCache>
            </c:strRef>
          </c:cat>
          <c:val>
            <c:numRef>
              <c:f>'Foglio9 (2)'!$B$1:$B$4</c:f>
              <c:numCache>
                <c:formatCode>General</c:formatCode>
                <c:ptCount val="4"/>
                <c:pt idx="0">
                  <c:v>1000</c:v>
                </c:pt>
                <c:pt idx="1">
                  <c:v>200</c:v>
                </c:pt>
                <c:pt idx="2">
                  <c:v>40</c:v>
                </c:pt>
                <c:pt idx="3">
                  <c:v>10</c:v>
                </c:pt>
              </c:numCache>
            </c:numRef>
          </c:val>
          <c:extLst>
            <c:ext xmlns:c16="http://schemas.microsoft.com/office/drawing/2014/chart" uri="{C3380CC4-5D6E-409C-BE32-E72D297353CC}">
              <c16:uniqueId val="{00000004-439C-43B1-A504-77B68BB16BF9}"/>
            </c:ext>
          </c:extLst>
        </c:ser>
        <c:dLbls>
          <c:showLegendKey val="0"/>
          <c:showVal val="0"/>
          <c:showCatName val="0"/>
          <c:showSerName val="0"/>
          <c:showPercent val="0"/>
          <c:showBubbleSize val="0"/>
        </c:dLbls>
        <c:gapWidth val="100"/>
        <c:axId val="1051517008"/>
        <c:axId val="1286413072"/>
      </c:barChart>
      <c:catAx>
        <c:axId val="1051517008"/>
        <c:scaling>
          <c:orientation val="minMax"/>
        </c:scaling>
        <c:delete val="0"/>
        <c:axPos val="b"/>
        <c:numFmt formatCode="General" sourceLinked="1"/>
        <c:majorTickMark val="out"/>
        <c:minorTickMark val="none"/>
        <c:tickLblPos val="nextTo"/>
        <c:crossAx val="1286413072"/>
        <c:crosses val="autoZero"/>
        <c:auto val="1"/>
        <c:lblAlgn val="ctr"/>
        <c:lblOffset val="100"/>
        <c:noMultiLvlLbl val="0"/>
      </c:catAx>
      <c:valAx>
        <c:axId val="1286413072"/>
        <c:scaling>
          <c:orientation val="minMax"/>
          <c:max val="1000"/>
        </c:scaling>
        <c:delete val="0"/>
        <c:axPos val="l"/>
        <c:majorGridlines/>
        <c:title>
          <c:tx>
            <c:rich>
              <a:bodyPr/>
              <a:lstStyle/>
              <a:p>
                <a:pPr>
                  <a:defRPr/>
                </a:pPr>
                <a:r>
                  <a:rPr lang="it-IT" sz="1200"/>
                  <a:t>[</a:t>
                </a:r>
                <a:r>
                  <a:rPr lang="it-IT" sz="1200">
                    <a:latin typeface="Symbol" panose="05050102010706020507" pitchFamily="18" charset="2"/>
                  </a:rPr>
                  <a:t>m</a:t>
                </a:r>
                <a:r>
                  <a:rPr lang="it-IT" sz="1200"/>
                  <a:t>g/m</a:t>
                </a:r>
                <a:r>
                  <a:rPr lang="it-IT" sz="1200" baseline="30000"/>
                  <a:t>3</a:t>
                </a:r>
                <a:r>
                  <a:rPr lang="it-IT" sz="1200"/>
                  <a:t>]</a:t>
                </a:r>
                <a:endParaRPr lang="it-IT" sz="1200" baseline="-25000"/>
              </a:p>
            </c:rich>
          </c:tx>
          <c:overlay val="0"/>
        </c:title>
        <c:numFmt formatCode="#,##0" sourceLinked="0"/>
        <c:majorTickMark val="out"/>
        <c:minorTickMark val="none"/>
        <c:tickLblPos val="nextTo"/>
        <c:crossAx val="1051517008"/>
        <c:crosses val="autoZero"/>
        <c:crossBetween val="between"/>
        <c:majorUnit val="200"/>
      </c:valAx>
    </c:plotArea>
    <c:plotVisOnly val="1"/>
    <c:dispBlanksAs val="gap"/>
    <c:showDLblsOverMax val="0"/>
  </c:chart>
  <c:spPr>
    <a:noFill/>
    <a:ln>
      <a:noFill/>
    </a:ln>
  </c:sp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it-IT" sz="1200">
                <a:latin typeface="Calibri" panose="020F0502020204030204" pitchFamily="34" charset="0"/>
                <a:cs typeface="Calibri" panose="020F0502020204030204" pitchFamily="34" charset="0"/>
              </a:rPr>
              <a:t>Emissioni unitarie</a:t>
            </a:r>
            <a:r>
              <a:rPr lang="it-IT" sz="1200" baseline="0">
                <a:latin typeface="Calibri" panose="020F0502020204030204" pitchFamily="34" charset="0"/>
                <a:cs typeface="Calibri" panose="020F0502020204030204" pitchFamily="34" charset="0"/>
              </a:rPr>
              <a:t> NOx di un'autovettura diesel</a:t>
            </a:r>
            <a:endParaRPr lang="it-IT" sz="1200">
              <a:latin typeface="Calibri" panose="020F0502020204030204" pitchFamily="34" charset="0"/>
              <a:cs typeface="Calibri" panose="020F0502020204030204" pitchFamily="34" charset="0"/>
            </a:endParaRPr>
          </a:p>
        </c:rich>
      </c:tx>
      <c:overlay val="0"/>
    </c:title>
    <c:autoTitleDeleted val="0"/>
    <c:plotArea>
      <c:layout>
        <c:manualLayout>
          <c:layoutTarget val="inner"/>
          <c:xMode val="edge"/>
          <c:yMode val="edge"/>
          <c:x val="9.6711890179115328E-2"/>
          <c:y val="0.10344849358603346"/>
          <c:w val="0.87620972502278494"/>
          <c:h val="0.67241520830921764"/>
        </c:manualLayout>
      </c:layout>
      <c:barChart>
        <c:barDir val="col"/>
        <c:grouping val="clustered"/>
        <c:varyColors val="0"/>
        <c:ser>
          <c:idx val="2"/>
          <c:order val="0"/>
          <c:tx>
            <c:strRef>
              <c:f>'NOx + PM'!$C$2</c:f>
              <c:strCache>
                <c:ptCount val="1"/>
                <c:pt idx="0">
                  <c:v>diesel</c:v>
                </c:pt>
              </c:strCache>
            </c:strRef>
          </c:tx>
          <c:spPr>
            <a:solidFill>
              <a:srgbClr val="0070C0"/>
            </a:solidFill>
            <a:ln w="3175">
              <a:solidFill>
                <a:sysClr val="windowText" lastClr="000000"/>
              </a:solidFill>
              <a:prstDash val="solid"/>
            </a:ln>
          </c:spPr>
          <c:invertIfNegative val="0"/>
          <c:dPt>
            <c:idx val="8"/>
            <c:invertIfNegative val="0"/>
            <c:bubble3D val="0"/>
            <c:spPr>
              <a:solidFill>
                <a:srgbClr val="FF0000"/>
              </a:solidFill>
              <a:ln w="3175">
                <a:solidFill>
                  <a:sysClr val="windowText" lastClr="000000"/>
                </a:solidFill>
                <a:prstDash val="solid"/>
              </a:ln>
            </c:spPr>
            <c:extLst>
              <c:ext xmlns:c16="http://schemas.microsoft.com/office/drawing/2014/chart" uri="{C3380CC4-5D6E-409C-BE32-E72D297353CC}">
                <c16:uniqueId val="{00000001-187E-46A1-B890-A4214BD83FD3}"/>
              </c:ext>
            </c:extLst>
          </c:dPt>
          <c:cat>
            <c:strRef>
              <c:f>'NOx + PM'!$A$4:$A$12</c:f>
              <c:strCache>
                <c:ptCount val="9"/>
                <c:pt idx="0">
                  <c:v>&lt; 1989</c:v>
                </c:pt>
                <c:pt idx="1">
                  <c:v>1989-92</c:v>
                </c:pt>
                <c:pt idx="2">
                  <c:v>1992-97 (EURO I)</c:v>
                </c:pt>
                <c:pt idx="3">
                  <c:v>1997-01 (EURO II)</c:v>
                </c:pt>
                <c:pt idx="4">
                  <c:v>2001-05 (EURO III)</c:v>
                </c:pt>
                <c:pt idx="5">
                  <c:v>2005-09 (EURO IV)</c:v>
                </c:pt>
                <c:pt idx="6">
                  <c:v>2009-14 (EURO V)</c:v>
                </c:pt>
                <c:pt idx="7">
                  <c:v>&gt; 2014 (EURO VI) "teorico"</c:v>
                </c:pt>
                <c:pt idx="8">
                  <c:v>&gt; 2014 (EURO VI) "reale"</c:v>
                </c:pt>
              </c:strCache>
            </c:strRef>
          </c:cat>
          <c:val>
            <c:numRef>
              <c:f>'NOx + PM'!$C$4:$C$12</c:f>
              <c:numCache>
                <c:formatCode>General</c:formatCode>
                <c:ptCount val="9"/>
                <c:pt idx="0">
                  <c:v>4.3</c:v>
                </c:pt>
                <c:pt idx="1">
                  <c:v>1.7</c:v>
                </c:pt>
                <c:pt idx="2">
                  <c:v>0.8</c:v>
                </c:pt>
                <c:pt idx="3">
                  <c:v>0.6</c:v>
                </c:pt>
                <c:pt idx="4">
                  <c:v>0.5</c:v>
                </c:pt>
                <c:pt idx="5">
                  <c:v>0.25</c:v>
                </c:pt>
                <c:pt idx="6">
                  <c:v>0.18</c:v>
                </c:pt>
                <c:pt idx="7">
                  <c:v>0.08</c:v>
                </c:pt>
                <c:pt idx="8">
                  <c:v>0.56000000000000005</c:v>
                </c:pt>
              </c:numCache>
            </c:numRef>
          </c:val>
          <c:extLst>
            <c:ext xmlns:c16="http://schemas.microsoft.com/office/drawing/2014/chart" uri="{C3380CC4-5D6E-409C-BE32-E72D297353CC}">
              <c16:uniqueId val="{00000002-187E-46A1-B890-A4214BD83FD3}"/>
            </c:ext>
          </c:extLst>
        </c:ser>
        <c:dLbls>
          <c:showLegendKey val="0"/>
          <c:showVal val="0"/>
          <c:showCatName val="0"/>
          <c:showSerName val="0"/>
          <c:showPercent val="0"/>
          <c:showBubbleSize val="0"/>
        </c:dLbls>
        <c:gapWidth val="150"/>
        <c:overlap val="-10"/>
        <c:axId val="696993856"/>
        <c:axId val="1"/>
      </c:barChart>
      <c:catAx>
        <c:axId val="696993856"/>
        <c:scaling>
          <c:orientation val="minMax"/>
        </c:scaling>
        <c:delete val="0"/>
        <c:axPos val="b"/>
        <c:numFmt formatCode="General" sourceLinked="1"/>
        <c:majorTickMark val="none"/>
        <c:minorTickMark val="none"/>
        <c:tickLblPos val="nextTo"/>
        <c:spPr>
          <a:ln w="3175">
            <a:solidFill>
              <a:schemeClr val="tx1"/>
            </a:solidFill>
            <a:prstDash val="solid"/>
          </a:ln>
        </c:spPr>
        <c:txPr>
          <a:bodyPr rot="0" vert="horz"/>
          <a:lstStyle/>
          <a:p>
            <a:pPr>
              <a:defRPr sz="1000" b="0" i="0" u="none" strike="noStrike" baseline="0">
                <a:solidFill>
                  <a:sysClr val="windowText" lastClr="000000"/>
                </a:solidFill>
                <a:latin typeface="Calibri" panose="020F0502020204030204" pitchFamily="34" charset="0"/>
                <a:ea typeface="Tahoma"/>
                <a:cs typeface="Calibri" panose="020F0502020204030204" pitchFamily="34" charset="0"/>
              </a:defRPr>
            </a:pPr>
            <a:endParaRPr lang="it-IT"/>
          </a:p>
        </c:txPr>
        <c:crossAx val="1"/>
        <c:crossesAt val="0"/>
        <c:auto val="1"/>
        <c:lblAlgn val="ctr"/>
        <c:lblOffset val="100"/>
        <c:tickLblSkip val="1"/>
        <c:tickMarkSkip val="1"/>
        <c:noMultiLvlLbl val="0"/>
      </c:catAx>
      <c:valAx>
        <c:axId val="1"/>
        <c:scaling>
          <c:orientation val="minMax"/>
          <c:max val="4.3"/>
          <c:min val="0"/>
        </c:scaling>
        <c:delete val="0"/>
        <c:axPos val="l"/>
        <c:majorGridlines>
          <c:spPr>
            <a:ln w="3175">
              <a:solidFill>
                <a:srgbClr val="C0C0C0"/>
              </a:solidFill>
              <a:prstDash val="solid"/>
            </a:ln>
          </c:spPr>
        </c:majorGridlines>
        <c:title>
          <c:tx>
            <c:rich>
              <a:bodyPr/>
              <a:lstStyle/>
              <a:p>
                <a:pPr>
                  <a:defRPr sz="800" b="1" i="0" u="none" strike="noStrike" baseline="0">
                    <a:solidFill>
                      <a:sysClr val="windowText" lastClr="000000"/>
                    </a:solidFill>
                    <a:latin typeface="Tahoma"/>
                    <a:ea typeface="Tahoma"/>
                    <a:cs typeface="Tahoma"/>
                  </a:defRPr>
                </a:pPr>
                <a:r>
                  <a:rPr lang="it-IT">
                    <a:solidFill>
                      <a:sysClr val="windowText" lastClr="000000"/>
                    </a:solidFill>
                  </a:rPr>
                  <a:t>[g/km]</a:t>
                </a:r>
              </a:p>
            </c:rich>
          </c:tx>
          <c:layout>
            <c:manualLayout>
              <c:xMode val="edge"/>
              <c:yMode val="edge"/>
              <c:x val="3.0947862286444961E-2"/>
              <c:y val="0.34482831769316502"/>
            </c:manualLayout>
          </c:layout>
          <c:overlay val="0"/>
          <c:spPr>
            <a:noFill/>
            <a:ln w="25400">
              <a:noFill/>
            </a:ln>
          </c:spPr>
        </c:title>
        <c:numFmt formatCode="General" sourceLinked="1"/>
        <c:majorTickMark val="out"/>
        <c:minorTickMark val="none"/>
        <c:tickLblPos val="nextTo"/>
        <c:spPr>
          <a:ln w="3175">
            <a:solidFill>
              <a:schemeClr val="tx1"/>
            </a:solidFill>
            <a:prstDash val="solid"/>
          </a:ln>
        </c:spPr>
        <c:txPr>
          <a:bodyPr rot="0" vert="horz"/>
          <a:lstStyle/>
          <a:p>
            <a:pPr>
              <a:defRPr sz="800" b="0" i="0" u="none" strike="noStrike" baseline="0">
                <a:solidFill>
                  <a:sysClr val="windowText" lastClr="000000"/>
                </a:solidFill>
                <a:latin typeface="Tahoma"/>
                <a:ea typeface="Tahoma"/>
                <a:cs typeface="Tahoma"/>
              </a:defRPr>
            </a:pPr>
            <a:endParaRPr lang="it-IT"/>
          </a:p>
        </c:txPr>
        <c:crossAx val="696993856"/>
        <c:crosses val="autoZero"/>
        <c:crossBetween val="between"/>
        <c:majorUnit val="1"/>
        <c:minorUnit val="0.05"/>
      </c:valAx>
      <c:spPr>
        <a:noFill/>
        <a:ln w="3175">
          <a:solidFill>
            <a:sysClr val="windowText" lastClr="000000"/>
          </a:solidFill>
          <a:prstDash val="solid"/>
        </a:ln>
      </c:spPr>
    </c:plotArea>
    <c:plotVisOnly val="0"/>
    <c:dispBlanksAs val="span"/>
    <c:showDLblsOverMax val="0"/>
  </c:chart>
  <c:spPr>
    <a:noFill/>
    <a:ln w="9525">
      <a:noFill/>
    </a:ln>
  </c:spPr>
  <c:txPr>
    <a:bodyPr/>
    <a:lstStyle/>
    <a:p>
      <a:pPr>
        <a:defRPr sz="800" b="0" i="0" u="none" strike="noStrike" baseline="0">
          <a:solidFill>
            <a:srgbClr val="000000"/>
          </a:solidFill>
          <a:latin typeface="Arial"/>
          <a:ea typeface="Arial"/>
          <a:cs typeface="Arial"/>
        </a:defRPr>
      </a:pPr>
      <a:endParaRPr lang="it-IT"/>
    </a:p>
  </c:txPr>
  <c:externalData r:id="rId1">
    <c:autoUpdate val="0"/>
  </c:externalData>
  <c:userShapes r:id="rId2"/>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8101063983866553"/>
          <c:y val="2.7552972122702815E-2"/>
          <c:w val="0.68054346417769751"/>
          <c:h val="0.62167064237613712"/>
        </c:manualLayout>
      </c:layout>
      <c:barChart>
        <c:barDir val="col"/>
        <c:grouping val="clustered"/>
        <c:varyColors val="0"/>
        <c:ser>
          <c:idx val="0"/>
          <c:order val="0"/>
          <c:tx>
            <c:strRef>
              <c:f>Sheet1!$B$1</c:f>
              <c:strCache>
                <c:ptCount val="1"/>
                <c:pt idx="0">
                  <c:v>1990</c:v>
                </c:pt>
              </c:strCache>
            </c:strRef>
          </c:tx>
          <c:spPr>
            <a:solidFill>
              <a:srgbClr val="FF0000"/>
            </a:solidFill>
          </c:spPr>
          <c:invertIfNegative val="0"/>
          <c:cat>
            <c:strRef>
              <c:f>Sheet1!$A$2:$A$5</c:f>
              <c:strCache>
                <c:ptCount val="4"/>
                <c:pt idx="0">
                  <c:v>Road
transportation</c:v>
                </c:pt>
                <c:pt idx="1">
                  <c:v>Public electricity
and heat production</c:v>
                </c:pt>
                <c:pt idx="2">
                  <c:v>Manufacturing Industries
and Construction</c:v>
                </c:pt>
                <c:pt idx="3">
                  <c:v>Residential and
other sectors</c:v>
                </c:pt>
              </c:strCache>
            </c:strRef>
          </c:cat>
          <c:val>
            <c:numRef>
              <c:f>Sheet1!$B$2:$B$5</c:f>
              <c:numCache>
                <c:formatCode>#,##0.00</c:formatCode>
                <c:ptCount val="4"/>
                <c:pt idx="0">
                  <c:v>51.710489849999995</c:v>
                </c:pt>
                <c:pt idx="1">
                  <c:v>20.233447441120799</c:v>
                </c:pt>
                <c:pt idx="2">
                  <c:v>31.523753734000003</c:v>
                </c:pt>
                <c:pt idx="3">
                  <c:v>16.145463410000005</c:v>
                </c:pt>
              </c:numCache>
            </c:numRef>
          </c:val>
          <c:extLst>
            <c:ext xmlns:c16="http://schemas.microsoft.com/office/drawing/2014/chart" uri="{C3380CC4-5D6E-409C-BE32-E72D297353CC}">
              <c16:uniqueId val="{00000000-7360-46A3-BABE-FF822D6475AC}"/>
            </c:ext>
          </c:extLst>
        </c:ser>
        <c:ser>
          <c:idx val="1"/>
          <c:order val="1"/>
          <c:tx>
            <c:strRef>
              <c:f>Sheet1!$C$1</c:f>
              <c:strCache>
                <c:ptCount val="1"/>
                <c:pt idx="0">
                  <c:v>2010</c:v>
                </c:pt>
              </c:strCache>
            </c:strRef>
          </c:tx>
          <c:invertIfNegative val="0"/>
          <c:cat>
            <c:strRef>
              <c:f>Sheet1!$A$2:$A$5</c:f>
              <c:strCache>
                <c:ptCount val="4"/>
                <c:pt idx="0">
                  <c:v>Road
transportation</c:v>
                </c:pt>
                <c:pt idx="1">
                  <c:v>Public electricity
and heat production</c:v>
                </c:pt>
                <c:pt idx="2">
                  <c:v>Manufacturing Industries
and Construction</c:v>
                </c:pt>
                <c:pt idx="3">
                  <c:v>Residential and
other sectors</c:v>
                </c:pt>
              </c:strCache>
            </c:strRef>
          </c:cat>
          <c:val>
            <c:numRef>
              <c:f>Sheet1!$C$2:$C$5</c:f>
              <c:numCache>
                <c:formatCode>#,##0.00</c:formatCode>
                <c:ptCount val="4"/>
                <c:pt idx="0">
                  <c:v>19.3561692412</c:v>
                </c:pt>
                <c:pt idx="1">
                  <c:v>8.3084370931256917</c:v>
                </c:pt>
                <c:pt idx="2">
                  <c:v>16.234940400000003</c:v>
                </c:pt>
                <c:pt idx="3">
                  <c:v>48.087697599999991</c:v>
                </c:pt>
              </c:numCache>
            </c:numRef>
          </c:val>
          <c:extLst>
            <c:ext xmlns:c16="http://schemas.microsoft.com/office/drawing/2014/chart" uri="{C3380CC4-5D6E-409C-BE32-E72D297353CC}">
              <c16:uniqueId val="{00000001-7360-46A3-BABE-FF822D6475AC}"/>
            </c:ext>
          </c:extLst>
        </c:ser>
        <c:dLbls>
          <c:showLegendKey val="0"/>
          <c:showVal val="0"/>
          <c:showCatName val="0"/>
          <c:showSerName val="0"/>
          <c:showPercent val="0"/>
          <c:showBubbleSize val="0"/>
        </c:dLbls>
        <c:gapWidth val="100"/>
        <c:axId val="858281824"/>
        <c:axId val="1"/>
      </c:barChart>
      <c:catAx>
        <c:axId val="858281824"/>
        <c:scaling>
          <c:orientation val="minMax"/>
        </c:scaling>
        <c:delete val="0"/>
        <c:axPos val="b"/>
        <c:numFmt formatCode="General" sourceLinked="1"/>
        <c:majorTickMark val="out"/>
        <c:minorTickMark val="none"/>
        <c:tickLblPos val="nextTo"/>
        <c:txPr>
          <a:bodyPr rot="0" vert="horz"/>
          <a:lstStyle/>
          <a:p>
            <a:pPr>
              <a:defRPr sz="1000" b="0" i="0" u="none" strike="noStrike" baseline="0">
                <a:solidFill>
                  <a:srgbClr val="000000"/>
                </a:solidFill>
                <a:latin typeface="Candara"/>
                <a:ea typeface="Candara"/>
                <a:cs typeface="Candara"/>
              </a:defRPr>
            </a:pPr>
            <a:endParaRPr lang="it-IT"/>
          </a:p>
        </c:txPr>
        <c:crossAx val="1"/>
        <c:crosses val="autoZero"/>
        <c:auto val="1"/>
        <c:lblAlgn val="ctr"/>
        <c:lblOffset val="100"/>
        <c:noMultiLvlLbl val="0"/>
      </c:catAx>
      <c:valAx>
        <c:axId val="1"/>
        <c:scaling>
          <c:orientation val="minMax"/>
        </c:scaling>
        <c:delete val="0"/>
        <c:axPos val="l"/>
        <c:majorGridlines/>
        <c:title>
          <c:tx>
            <c:rich>
              <a:bodyPr/>
              <a:lstStyle/>
              <a:p>
                <a:pPr>
                  <a:defRPr sz="1100" b="0" i="0" u="none" strike="noStrike" baseline="0">
                    <a:solidFill>
                      <a:srgbClr val="000000"/>
                    </a:solidFill>
                    <a:latin typeface="Calibri"/>
                    <a:ea typeface="Calibri"/>
                    <a:cs typeface="Calibri"/>
                  </a:defRPr>
                </a:pPr>
                <a:r>
                  <a:rPr lang="it-IT" sz="1000" b="1" i="0" u="none" strike="noStrike" baseline="0">
                    <a:solidFill>
                      <a:srgbClr val="000000"/>
                    </a:solidFill>
                    <a:latin typeface="Calibri"/>
                    <a:cs typeface="Calibri"/>
                  </a:rPr>
                  <a:t>Migliaia di t di PM</a:t>
                </a:r>
                <a:r>
                  <a:rPr lang="it-IT" sz="1000" b="1" i="0" u="none" strike="noStrike" baseline="-25000">
                    <a:solidFill>
                      <a:srgbClr val="000000"/>
                    </a:solidFill>
                    <a:latin typeface="Calibri"/>
                    <a:cs typeface="Calibri"/>
                  </a:rPr>
                  <a:t>10</a:t>
                </a:r>
              </a:p>
            </c:rich>
          </c:tx>
          <c:overlay val="0"/>
        </c:title>
        <c:numFmt formatCode="#,##0" sourceLinked="0"/>
        <c:majorTickMark val="out"/>
        <c:minorTickMark val="none"/>
        <c:tickLblPos val="nextTo"/>
        <c:txPr>
          <a:bodyPr rot="0" vert="horz"/>
          <a:lstStyle/>
          <a:p>
            <a:pPr>
              <a:defRPr sz="1200" b="0" i="0" u="none" strike="noStrike" baseline="0">
                <a:solidFill>
                  <a:srgbClr val="000000"/>
                </a:solidFill>
                <a:latin typeface="Calibri"/>
                <a:ea typeface="Calibri"/>
                <a:cs typeface="Calibri"/>
              </a:defRPr>
            </a:pPr>
            <a:endParaRPr lang="it-IT"/>
          </a:p>
        </c:txPr>
        <c:crossAx val="858281824"/>
        <c:crosses val="autoZero"/>
        <c:crossBetween val="between"/>
      </c:valAx>
      <c:spPr>
        <a:noFill/>
        <a:ln>
          <a:solidFill>
            <a:schemeClr val="tx1"/>
          </a:solidFill>
        </a:ln>
      </c:spPr>
    </c:plotArea>
    <c:legend>
      <c:legendPos val="b"/>
      <c:layout>
        <c:manualLayout>
          <c:xMode val="edge"/>
          <c:yMode val="edge"/>
          <c:x val="0.37535133697214151"/>
          <c:y val="0.86458747616333476"/>
          <c:w val="0.21490182825859211"/>
          <c:h val="6.4639547402419173E-2"/>
        </c:manualLayout>
      </c:layout>
      <c:overlay val="0"/>
      <c:txPr>
        <a:bodyPr/>
        <a:lstStyle/>
        <a:p>
          <a:pPr>
            <a:defRPr sz="920" b="0" i="0" u="none" strike="noStrike" baseline="0">
              <a:solidFill>
                <a:srgbClr val="000000"/>
              </a:solidFill>
              <a:latin typeface="Calibri"/>
              <a:ea typeface="Calibri"/>
              <a:cs typeface="Calibri"/>
            </a:defRPr>
          </a:pPr>
          <a:endParaRPr lang="it-IT"/>
        </a:p>
      </c:txPr>
    </c:legend>
    <c:plotVisOnly val="1"/>
    <c:dispBlanksAs val="gap"/>
    <c:showDLblsOverMax val="0"/>
  </c:chart>
  <c:spPr>
    <a:noFill/>
    <a:ln>
      <a:noFill/>
    </a:ln>
  </c:spPr>
  <c:txPr>
    <a:bodyPr/>
    <a:lstStyle/>
    <a:p>
      <a:pPr>
        <a:defRPr sz="1000" b="0" i="0" u="none" strike="noStrike" baseline="0">
          <a:solidFill>
            <a:srgbClr val="000000"/>
          </a:solidFill>
          <a:latin typeface="Calibri"/>
          <a:ea typeface="Calibri"/>
          <a:cs typeface="Calibri"/>
        </a:defRPr>
      </a:pPr>
      <a:endParaRPr lang="it-IT"/>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pPr>
            <a:r>
              <a:rPr lang="it-IT" sz="1200"/>
              <a:t>Numero di morti e tassi di mortalità relativi</a:t>
            </a:r>
            <a:r>
              <a:rPr lang="it-IT" sz="1200" baseline="0"/>
              <a:t> a fenomeni meteorologici estremi  dal 1900 al 2013</a:t>
            </a:r>
            <a:endParaRPr lang="it-IT" sz="1200"/>
          </a:p>
        </c:rich>
      </c:tx>
      <c:overlay val="0"/>
    </c:title>
    <c:autoTitleDeleted val="0"/>
    <c:plotArea>
      <c:layout/>
      <c:barChart>
        <c:barDir val="col"/>
        <c:grouping val="clustered"/>
        <c:varyColors val="0"/>
        <c:ser>
          <c:idx val="0"/>
          <c:order val="0"/>
          <c:tx>
            <c:strRef>
              <c:f>World_weather!$O$1</c:f>
              <c:strCache>
                <c:ptCount val="1"/>
                <c:pt idx="0">
                  <c:v>Deaths per year (in 1000s)</c:v>
                </c:pt>
              </c:strCache>
            </c:strRef>
          </c:tx>
          <c:spPr>
            <a:solidFill>
              <a:srgbClr val="0070C0"/>
            </a:solidFill>
          </c:spPr>
          <c:invertIfNegative val="0"/>
          <c:dLbls>
            <c:numFmt formatCode="#,##0" sourceLinked="0"/>
            <c:spPr>
              <a:noFill/>
              <a:ln>
                <a:noFill/>
              </a:ln>
              <a:effectLst/>
            </c:spPr>
            <c:txPr>
              <a:bodyPr/>
              <a:lstStyle/>
              <a:p>
                <a:pPr>
                  <a:defRPr sz="800"/>
                </a:pPr>
                <a:endParaRPr lang="it-IT"/>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World_weather!$L$2:$L$13</c:f>
              <c:strCache>
                <c:ptCount val="12"/>
                <c:pt idx="0">
                  <c:v>1900-09</c:v>
                </c:pt>
                <c:pt idx="1">
                  <c:v>1910-19</c:v>
                </c:pt>
                <c:pt idx="2">
                  <c:v>1920-29</c:v>
                </c:pt>
                <c:pt idx="3">
                  <c:v>1930-39</c:v>
                </c:pt>
                <c:pt idx="4">
                  <c:v>1940-49</c:v>
                </c:pt>
                <c:pt idx="5">
                  <c:v>1950-59</c:v>
                </c:pt>
                <c:pt idx="6">
                  <c:v>1960-69</c:v>
                </c:pt>
                <c:pt idx="7">
                  <c:v>1970-79</c:v>
                </c:pt>
                <c:pt idx="8">
                  <c:v>1980-89</c:v>
                </c:pt>
                <c:pt idx="9">
                  <c:v>1990-99</c:v>
                </c:pt>
                <c:pt idx="10">
                  <c:v>2000-09</c:v>
                </c:pt>
                <c:pt idx="11">
                  <c:v>2010-13</c:v>
                </c:pt>
              </c:strCache>
            </c:strRef>
          </c:cat>
          <c:val>
            <c:numRef>
              <c:f>World_weather!$O$2:$O$13</c:f>
              <c:numCache>
                <c:formatCode>General</c:formatCode>
                <c:ptCount val="12"/>
                <c:pt idx="0">
                  <c:v>147.98220000000001</c:v>
                </c:pt>
                <c:pt idx="1">
                  <c:v>274.7518</c:v>
                </c:pt>
                <c:pt idx="2">
                  <c:v>484.87729999999999</c:v>
                </c:pt>
                <c:pt idx="3">
                  <c:v>445.80669999999998</c:v>
                </c:pt>
                <c:pt idx="4">
                  <c:v>369.59269999999998</c:v>
                </c:pt>
                <c:pt idx="5">
                  <c:v>210.0615</c:v>
                </c:pt>
                <c:pt idx="6">
                  <c:v>168.54259999999999</c:v>
                </c:pt>
                <c:pt idx="7">
                  <c:v>53.620600000000003</c:v>
                </c:pt>
                <c:pt idx="8">
                  <c:v>67.114800000000002</c:v>
                </c:pt>
                <c:pt idx="9">
                  <c:v>34.6235</c:v>
                </c:pt>
                <c:pt idx="10">
                  <c:v>33.335099999999997</c:v>
                </c:pt>
                <c:pt idx="11">
                  <c:v>27.723749999999999</c:v>
                </c:pt>
              </c:numCache>
            </c:numRef>
          </c:val>
          <c:extLst>
            <c:ext xmlns:c16="http://schemas.microsoft.com/office/drawing/2014/chart" uri="{C3380CC4-5D6E-409C-BE32-E72D297353CC}">
              <c16:uniqueId val="{00000000-2A2C-4BDC-95E4-1DF57BA6C465}"/>
            </c:ext>
          </c:extLst>
        </c:ser>
        <c:ser>
          <c:idx val="1"/>
          <c:order val="1"/>
          <c:tx>
            <c:strRef>
              <c:f>World_weather!$P$1</c:f>
              <c:strCache>
                <c:ptCount val="1"/>
                <c:pt idx="0">
                  <c:v>Death rates per year (per million)</c:v>
                </c:pt>
              </c:strCache>
            </c:strRef>
          </c:tx>
          <c:spPr>
            <a:solidFill>
              <a:srgbClr val="FF0000"/>
            </a:solidFill>
          </c:spPr>
          <c:invertIfNegative val="0"/>
          <c:dLbls>
            <c:numFmt formatCode="#,##0" sourceLinked="0"/>
            <c:spPr>
              <a:noFill/>
              <a:ln>
                <a:noFill/>
              </a:ln>
              <a:effectLst/>
            </c:spPr>
            <c:txPr>
              <a:bodyPr/>
              <a:lstStyle/>
              <a:p>
                <a:pPr>
                  <a:defRPr sz="800"/>
                </a:pPr>
                <a:endParaRPr lang="it-IT"/>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World_weather!$L$2:$L$13</c:f>
              <c:strCache>
                <c:ptCount val="12"/>
                <c:pt idx="0">
                  <c:v>1900-09</c:v>
                </c:pt>
                <c:pt idx="1">
                  <c:v>1910-19</c:v>
                </c:pt>
                <c:pt idx="2">
                  <c:v>1920-29</c:v>
                </c:pt>
                <c:pt idx="3">
                  <c:v>1930-39</c:v>
                </c:pt>
                <c:pt idx="4">
                  <c:v>1940-49</c:v>
                </c:pt>
                <c:pt idx="5">
                  <c:v>1950-59</c:v>
                </c:pt>
                <c:pt idx="6">
                  <c:v>1960-69</c:v>
                </c:pt>
                <c:pt idx="7">
                  <c:v>1970-79</c:v>
                </c:pt>
                <c:pt idx="8">
                  <c:v>1980-89</c:v>
                </c:pt>
                <c:pt idx="9">
                  <c:v>1990-99</c:v>
                </c:pt>
                <c:pt idx="10">
                  <c:v>2000-09</c:v>
                </c:pt>
                <c:pt idx="11">
                  <c:v>2010-13</c:v>
                </c:pt>
              </c:strCache>
            </c:strRef>
          </c:cat>
          <c:val>
            <c:numRef>
              <c:f>World_weather!$P$2:$P$13</c:f>
              <c:numCache>
                <c:formatCode>General</c:formatCode>
                <c:ptCount val="12"/>
                <c:pt idx="0">
                  <c:v>87.048352941176475</c:v>
                </c:pt>
                <c:pt idx="1">
                  <c:v>152.21706371191135</c:v>
                </c:pt>
                <c:pt idx="2">
                  <c:v>246.75689567430027</c:v>
                </c:pt>
                <c:pt idx="3">
                  <c:v>204.0305263157895</c:v>
                </c:pt>
                <c:pt idx="4">
                  <c:v>153.35796680497924</c:v>
                </c:pt>
                <c:pt idx="5">
                  <c:v>75.83447653429603</c:v>
                </c:pt>
                <c:pt idx="6">
                  <c:v>50.161488095238091</c:v>
                </c:pt>
                <c:pt idx="7">
                  <c:v>13.174594594594595</c:v>
                </c:pt>
                <c:pt idx="8">
                  <c:v>13.823851699279093</c:v>
                </c:pt>
                <c:pt idx="9">
                  <c:v>6.1118270079435133</c:v>
                </c:pt>
                <c:pt idx="10">
                  <c:v>5.1883424124513615</c:v>
                </c:pt>
                <c:pt idx="11">
                  <c:v>4.3149805447470815</c:v>
                </c:pt>
              </c:numCache>
            </c:numRef>
          </c:val>
          <c:extLst>
            <c:ext xmlns:c16="http://schemas.microsoft.com/office/drawing/2014/chart" uri="{C3380CC4-5D6E-409C-BE32-E72D297353CC}">
              <c16:uniqueId val="{00000001-2A2C-4BDC-95E4-1DF57BA6C465}"/>
            </c:ext>
          </c:extLst>
        </c:ser>
        <c:dLbls>
          <c:showLegendKey val="0"/>
          <c:showVal val="0"/>
          <c:showCatName val="0"/>
          <c:showSerName val="0"/>
          <c:showPercent val="0"/>
          <c:showBubbleSize val="0"/>
        </c:dLbls>
        <c:gapWidth val="150"/>
        <c:axId val="99760768"/>
        <c:axId val="99770752"/>
      </c:barChart>
      <c:catAx>
        <c:axId val="99760768"/>
        <c:scaling>
          <c:orientation val="minMax"/>
        </c:scaling>
        <c:delete val="0"/>
        <c:axPos val="b"/>
        <c:numFmt formatCode="General" sourceLinked="0"/>
        <c:majorTickMark val="out"/>
        <c:minorTickMark val="none"/>
        <c:tickLblPos val="nextTo"/>
        <c:txPr>
          <a:bodyPr rot="-5400000" vert="horz"/>
          <a:lstStyle/>
          <a:p>
            <a:pPr>
              <a:defRPr sz="900"/>
            </a:pPr>
            <a:endParaRPr lang="it-IT"/>
          </a:p>
        </c:txPr>
        <c:crossAx val="99770752"/>
        <c:crosses val="autoZero"/>
        <c:auto val="1"/>
        <c:lblAlgn val="ctr"/>
        <c:lblOffset val="100"/>
        <c:noMultiLvlLbl val="0"/>
      </c:catAx>
      <c:valAx>
        <c:axId val="99770752"/>
        <c:scaling>
          <c:orientation val="minMax"/>
          <c:max val="500"/>
        </c:scaling>
        <c:delete val="0"/>
        <c:axPos val="l"/>
        <c:majorGridlines/>
        <c:numFmt formatCode="General" sourceLinked="1"/>
        <c:majorTickMark val="out"/>
        <c:minorTickMark val="none"/>
        <c:tickLblPos val="nextTo"/>
        <c:crossAx val="99760768"/>
        <c:crosses val="autoZero"/>
        <c:crossBetween val="between"/>
      </c:valAx>
    </c:plotArea>
    <c:legend>
      <c:legendPos val="b"/>
      <c:overlay val="0"/>
    </c:legend>
    <c:plotVisOnly val="1"/>
    <c:dispBlanksAs val="gap"/>
    <c:showDLblsOverMax val="0"/>
  </c:chart>
  <c:externalData r:id="rId1">
    <c:autoUpdate val="0"/>
  </c:externalData>
</c:chartSpace>
</file>

<file path=ppt/drawings/drawing1.xml><?xml version="1.0" encoding="utf-8"?>
<c:userShapes xmlns:c="http://schemas.openxmlformats.org/drawingml/2006/chart">
  <cdr:relSizeAnchor xmlns:cdr="http://schemas.openxmlformats.org/drawingml/2006/chartDrawing">
    <cdr:from>
      <cdr:x>0.82733</cdr:x>
      <cdr:y>0.10138</cdr:y>
    </cdr:from>
    <cdr:to>
      <cdr:x>0.82733</cdr:x>
      <cdr:y>0.76104</cdr:y>
    </cdr:to>
    <cdr:sp macro="" textlink="">
      <cdr:nvSpPr>
        <cdr:cNvPr id="7169" name="Line 1"/>
        <cdr:cNvSpPr>
          <a:spLocks xmlns:a="http://schemas.openxmlformats.org/drawingml/2006/main" noChangeShapeType="1"/>
        </cdr:cNvSpPr>
      </cdr:nvSpPr>
      <cdr:spPr bwMode="auto">
        <a:xfrm xmlns:a="http://schemas.openxmlformats.org/drawingml/2006/main">
          <a:off x="5164488" y="286709"/>
          <a:ext cx="0" cy="1865558"/>
        </a:xfrm>
        <a:prstGeom xmlns:a="http://schemas.openxmlformats.org/drawingml/2006/main" prst="line">
          <a:avLst/>
        </a:prstGeom>
        <a:noFill xmlns:a="http://schemas.openxmlformats.org/drawingml/2006/main"/>
        <a:ln xmlns:a="http://schemas.openxmlformats.org/drawingml/2006/main" w="9525">
          <a:solidFill>
            <a:sysClr val="windowText" lastClr="000000"/>
          </a:solidFill>
          <a:round/>
          <a:headEnd/>
          <a:tailEnd type="triangle" w="sm" len="med"/>
        </a:ln>
      </cdr:spPr>
      <cdr:txBody>
        <a:bodyPr xmlns:a="http://schemas.openxmlformats.org/drawingml/2006/main"/>
        <a:lstStyle xmlns:a="http://schemas.openxmlformats.org/drawingml/2006/main"/>
        <a:p xmlns:a="http://schemas.openxmlformats.org/drawingml/2006/main">
          <a:endParaRPr lang="it-IT"/>
        </a:p>
      </cdr:txBody>
    </cdr:sp>
  </cdr:relSizeAnchor>
  <cdr:relSizeAnchor xmlns:cdr="http://schemas.openxmlformats.org/drawingml/2006/chartDrawing">
    <cdr:from>
      <cdr:x>0.63094</cdr:x>
      <cdr:y>0.10444</cdr:y>
    </cdr:from>
    <cdr:to>
      <cdr:x>0.63094</cdr:x>
      <cdr:y>0.73456</cdr:y>
    </cdr:to>
    <cdr:sp macro="" textlink="">
      <cdr:nvSpPr>
        <cdr:cNvPr id="7170" name="Line 2"/>
        <cdr:cNvSpPr>
          <a:spLocks xmlns:a="http://schemas.openxmlformats.org/drawingml/2006/main" noChangeShapeType="1"/>
        </cdr:cNvSpPr>
      </cdr:nvSpPr>
      <cdr:spPr bwMode="auto">
        <a:xfrm xmlns:a="http://schemas.openxmlformats.org/drawingml/2006/main">
          <a:off x="3938552" y="295368"/>
          <a:ext cx="0" cy="1782000"/>
        </a:xfrm>
        <a:prstGeom xmlns:a="http://schemas.openxmlformats.org/drawingml/2006/main" prst="line">
          <a:avLst/>
        </a:prstGeom>
        <a:noFill xmlns:a="http://schemas.openxmlformats.org/drawingml/2006/main"/>
        <a:ln xmlns:a="http://schemas.openxmlformats.org/drawingml/2006/main" w="9525">
          <a:solidFill>
            <a:schemeClr val="tx1"/>
          </a:solidFill>
          <a:round/>
          <a:headEnd/>
          <a:tailEnd type="triangle" w="sm" len="med"/>
        </a:ln>
      </cdr:spPr>
      <cdr:txBody>
        <a:bodyPr xmlns:a="http://schemas.openxmlformats.org/drawingml/2006/main"/>
        <a:lstStyle xmlns:a="http://schemas.openxmlformats.org/drawingml/2006/main"/>
        <a:p xmlns:a="http://schemas.openxmlformats.org/drawingml/2006/main">
          <a:endParaRPr lang="it-IT"/>
        </a:p>
      </cdr:txBody>
    </cdr:sp>
  </cdr:relSizeAnchor>
  <cdr:relSizeAnchor xmlns:cdr="http://schemas.openxmlformats.org/drawingml/2006/chartDrawing">
    <cdr:from>
      <cdr:x>0.43834</cdr:x>
      <cdr:y>0.10444</cdr:y>
    </cdr:from>
    <cdr:to>
      <cdr:x>0.43864</cdr:x>
      <cdr:y>0.68065</cdr:y>
    </cdr:to>
    <cdr:sp macro="" textlink="">
      <cdr:nvSpPr>
        <cdr:cNvPr id="7171" name="Line 3"/>
        <cdr:cNvSpPr>
          <a:spLocks xmlns:a="http://schemas.openxmlformats.org/drawingml/2006/main" noChangeShapeType="1"/>
        </cdr:cNvSpPr>
      </cdr:nvSpPr>
      <cdr:spPr bwMode="auto">
        <a:xfrm xmlns:a="http://schemas.openxmlformats.org/drawingml/2006/main" flipH="1">
          <a:off x="2736272" y="295368"/>
          <a:ext cx="1858" cy="1629549"/>
        </a:xfrm>
        <a:prstGeom xmlns:a="http://schemas.openxmlformats.org/drawingml/2006/main" prst="line">
          <a:avLst/>
        </a:prstGeom>
        <a:noFill xmlns:a="http://schemas.openxmlformats.org/drawingml/2006/main"/>
        <a:ln xmlns:a="http://schemas.openxmlformats.org/drawingml/2006/main" w="9525">
          <a:solidFill>
            <a:schemeClr val="tx1"/>
          </a:solidFill>
          <a:round/>
          <a:headEnd/>
          <a:tailEnd type="triangle" w="sm" len="med"/>
        </a:ln>
      </cdr:spPr>
      <cdr:txBody>
        <a:bodyPr xmlns:a="http://schemas.openxmlformats.org/drawingml/2006/main"/>
        <a:lstStyle xmlns:a="http://schemas.openxmlformats.org/drawingml/2006/main"/>
        <a:p xmlns:a="http://schemas.openxmlformats.org/drawingml/2006/main">
          <a:endParaRPr lang="it-IT"/>
        </a:p>
      </cdr:txBody>
    </cdr:sp>
  </cdr:relSizeAnchor>
  <cdr:relSizeAnchor xmlns:cdr="http://schemas.openxmlformats.org/drawingml/2006/chartDrawing">
    <cdr:from>
      <cdr:x>0.34173</cdr:x>
      <cdr:y>0.10138</cdr:y>
    </cdr:from>
    <cdr:to>
      <cdr:x>0.34173</cdr:x>
      <cdr:y>0.64875</cdr:y>
    </cdr:to>
    <cdr:sp macro="" textlink="">
      <cdr:nvSpPr>
        <cdr:cNvPr id="7172" name="Line 4"/>
        <cdr:cNvSpPr>
          <a:spLocks xmlns:a="http://schemas.openxmlformats.org/drawingml/2006/main" noChangeShapeType="1"/>
        </cdr:cNvSpPr>
      </cdr:nvSpPr>
      <cdr:spPr bwMode="auto">
        <a:xfrm xmlns:a="http://schemas.openxmlformats.org/drawingml/2006/main">
          <a:off x="2133171" y="286708"/>
          <a:ext cx="0" cy="1548000"/>
        </a:xfrm>
        <a:prstGeom xmlns:a="http://schemas.openxmlformats.org/drawingml/2006/main" prst="line">
          <a:avLst/>
        </a:prstGeom>
        <a:noFill xmlns:a="http://schemas.openxmlformats.org/drawingml/2006/main"/>
        <a:ln xmlns:a="http://schemas.openxmlformats.org/drawingml/2006/main" w="9525">
          <a:solidFill>
            <a:schemeClr val="tx1"/>
          </a:solidFill>
          <a:round/>
          <a:headEnd/>
          <a:tailEnd type="triangle" w="sm" len="med"/>
        </a:ln>
      </cdr:spPr>
      <cdr:txBody>
        <a:bodyPr xmlns:a="http://schemas.openxmlformats.org/drawingml/2006/main"/>
        <a:lstStyle xmlns:a="http://schemas.openxmlformats.org/drawingml/2006/main"/>
        <a:p xmlns:a="http://schemas.openxmlformats.org/drawingml/2006/main">
          <a:endParaRPr lang="it-IT"/>
        </a:p>
      </cdr:txBody>
    </cdr:sp>
  </cdr:relSizeAnchor>
  <cdr:relSizeAnchor xmlns:cdr="http://schemas.openxmlformats.org/drawingml/2006/chartDrawing">
    <cdr:from>
      <cdr:x>0.24415</cdr:x>
      <cdr:y>0.1048</cdr:y>
    </cdr:from>
    <cdr:to>
      <cdr:x>0.24415</cdr:x>
      <cdr:y>0.50749</cdr:y>
    </cdr:to>
    <cdr:sp macro="" textlink="">
      <cdr:nvSpPr>
        <cdr:cNvPr id="7173" name="Line 5"/>
        <cdr:cNvSpPr>
          <a:spLocks xmlns:a="http://schemas.openxmlformats.org/drawingml/2006/main" noChangeShapeType="1"/>
        </cdr:cNvSpPr>
      </cdr:nvSpPr>
      <cdr:spPr bwMode="auto">
        <a:xfrm xmlns:a="http://schemas.openxmlformats.org/drawingml/2006/main" flipH="1">
          <a:off x="1532553" y="291493"/>
          <a:ext cx="0" cy="1120002"/>
        </a:xfrm>
        <a:prstGeom xmlns:a="http://schemas.openxmlformats.org/drawingml/2006/main" prst="line">
          <a:avLst/>
        </a:prstGeom>
        <a:noFill xmlns:a="http://schemas.openxmlformats.org/drawingml/2006/main"/>
        <a:ln xmlns:a="http://schemas.openxmlformats.org/drawingml/2006/main" w="9525">
          <a:solidFill>
            <a:schemeClr val="tx1"/>
          </a:solidFill>
          <a:round/>
          <a:headEnd/>
          <a:tailEnd type="triangle" w="sm" len="med"/>
        </a:ln>
      </cdr:spPr>
      <cdr:txBody>
        <a:bodyPr xmlns:a="http://schemas.openxmlformats.org/drawingml/2006/main"/>
        <a:lstStyle xmlns:a="http://schemas.openxmlformats.org/drawingml/2006/main"/>
        <a:p xmlns:a="http://schemas.openxmlformats.org/drawingml/2006/main">
          <a:endParaRPr lang="it-IT"/>
        </a:p>
      </cdr:txBody>
    </cdr:sp>
  </cdr:relSizeAnchor>
  <cdr:relSizeAnchor xmlns:cdr="http://schemas.openxmlformats.org/drawingml/2006/chartDrawing">
    <cdr:from>
      <cdr:x>0.20229</cdr:x>
      <cdr:y>0.1071</cdr:y>
    </cdr:from>
    <cdr:to>
      <cdr:x>0.24187</cdr:x>
      <cdr:y>0.51132</cdr:y>
    </cdr:to>
    <cdr:sp macro="" textlink="">
      <cdr:nvSpPr>
        <cdr:cNvPr id="7175" name="Text Box 7"/>
        <cdr:cNvSpPr txBox="1">
          <a:spLocks xmlns:a="http://schemas.openxmlformats.org/drawingml/2006/main" noChangeArrowheads="1"/>
        </cdr:cNvSpPr>
      </cdr:nvSpPr>
      <cdr:spPr bwMode="auto">
        <a:xfrm xmlns:a="http://schemas.openxmlformats.org/drawingml/2006/main">
          <a:off x="1054473" y="294642"/>
          <a:ext cx="206322" cy="1112093"/>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vertOverflow="clip" vert="vert270" wrap="square" lIns="27432" tIns="18288" rIns="0" bIns="0" anchor="ctr" anchorCtr="1" upright="1"/>
        <a:lstStyle xmlns:a="http://schemas.openxmlformats.org/drawingml/2006/main"/>
        <a:p xmlns:a="http://schemas.openxmlformats.org/drawingml/2006/main">
          <a:pPr algn="r" rtl="0">
            <a:defRPr sz="1000"/>
          </a:pPr>
          <a:r>
            <a:rPr lang="it-IT" sz="800" b="0" i="0" u="none" strike="noStrike" baseline="0">
              <a:solidFill>
                <a:sysClr val="windowText" lastClr="000000"/>
              </a:solidFill>
              <a:latin typeface="Tahoma"/>
              <a:ea typeface="Tahoma"/>
              <a:cs typeface="Tahoma"/>
            </a:rPr>
            <a:t>- 60%</a:t>
          </a:r>
        </a:p>
      </cdr:txBody>
    </cdr:sp>
  </cdr:relSizeAnchor>
  <cdr:relSizeAnchor xmlns:cdr="http://schemas.openxmlformats.org/drawingml/2006/chartDrawing">
    <cdr:from>
      <cdr:x>0.30363</cdr:x>
      <cdr:y>0.09908</cdr:y>
    </cdr:from>
    <cdr:to>
      <cdr:x>0.34221</cdr:x>
      <cdr:y>0.64717</cdr:y>
    </cdr:to>
    <cdr:sp macro="" textlink="">
      <cdr:nvSpPr>
        <cdr:cNvPr id="7176" name="Text Box 8"/>
        <cdr:cNvSpPr txBox="1">
          <a:spLocks xmlns:a="http://schemas.openxmlformats.org/drawingml/2006/main" noChangeArrowheads="1"/>
        </cdr:cNvSpPr>
      </cdr:nvSpPr>
      <cdr:spPr bwMode="auto">
        <a:xfrm xmlns:a="http://schemas.openxmlformats.org/drawingml/2006/main">
          <a:off x="1578406" y="275492"/>
          <a:ext cx="200571" cy="1524000"/>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vertOverflow="clip" vert="vert270" wrap="square" lIns="27432" tIns="18288" rIns="0" bIns="0" anchor="ctr" anchorCtr="1" upright="1"/>
        <a:lstStyle xmlns:a="http://schemas.openxmlformats.org/drawingml/2006/main"/>
        <a:p xmlns:a="http://schemas.openxmlformats.org/drawingml/2006/main">
          <a:pPr algn="r" rtl="0">
            <a:defRPr sz="1000"/>
          </a:pPr>
          <a:r>
            <a:rPr lang="it-IT" sz="800" b="0" i="0" u="none" strike="noStrike" baseline="0">
              <a:solidFill>
                <a:sysClr val="windowText" lastClr="000000"/>
              </a:solidFill>
              <a:latin typeface="Tahoma"/>
              <a:ea typeface="Tahoma"/>
              <a:cs typeface="Tahoma"/>
            </a:rPr>
            <a:t>- 81%</a:t>
          </a:r>
        </a:p>
      </cdr:txBody>
    </cdr:sp>
  </cdr:relSizeAnchor>
  <cdr:relSizeAnchor xmlns:cdr="http://schemas.openxmlformats.org/drawingml/2006/chartDrawing">
    <cdr:from>
      <cdr:x>0.40365</cdr:x>
      <cdr:y>0.10593</cdr:y>
    </cdr:from>
    <cdr:to>
      <cdr:x>0.43932</cdr:x>
      <cdr:y>0.68485</cdr:y>
    </cdr:to>
    <cdr:sp macro="" textlink="">
      <cdr:nvSpPr>
        <cdr:cNvPr id="7177" name="Text Box 9"/>
        <cdr:cNvSpPr txBox="1">
          <a:spLocks xmlns:a="http://schemas.openxmlformats.org/drawingml/2006/main" noChangeArrowheads="1"/>
        </cdr:cNvSpPr>
      </cdr:nvSpPr>
      <cdr:spPr bwMode="auto">
        <a:xfrm xmlns:a="http://schemas.openxmlformats.org/drawingml/2006/main">
          <a:off x="2098355" y="294541"/>
          <a:ext cx="185447" cy="1609725"/>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vertOverflow="clip" vert="vert270" wrap="square" lIns="27432" tIns="18288" rIns="0" bIns="0" anchor="ctr" anchorCtr="1" upright="1"/>
        <a:lstStyle xmlns:a="http://schemas.openxmlformats.org/drawingml/2006/main"/>
        <a:p xmlns:a="http://schemas.openxmlformats.org/drawingml/2006/main">
          <a:pPr algn="r" rtl="0">
            <a:defRPr sz="1000"/>
          </a:pPr>
          <a:r>
            <a:rPr lang="it-IT" sz="800" b="0" i="0" u="none" strike="noStrike" baseline="0">
              <a:solidFill>
                <a:sysClr val="windowText" lastClr="000000"/>
              </a:solidFill>
              <a:latin typeface="Tahoma"/>
              <a:ea typeface="Tahoma"/>
              <a:cs typeface="Tahoma"/>
            </a:rPr>
            <a:t>- 86%</a:t>
          </a:r>
        </a:p>
      </cdr:txBody>
    </cdr:sp>
  </cdr:relSizeAnchor>
  <cdr:relSizeAnchor xmlns:cdr="http://schemas.openxmlformats.org/drawingml/2006/chartDrawing">
    <cdr:from>
      <cdr:x>0.58808</cdr:x>
      <cdr:y>0.10782</cdr:y>
    </cdr:from>
    <cdr:to>
      <cdr:x>0.63031</cdr:x>
      <cdr:y>0.7347</cdr:y>
    </cdr:to>
    <cdr:sp macro="" textlink="">
      <cdr:nvSpPr>
        <cdr:cNvPr id="7178" name="Text Box 10"/>
        <cdr:cNvSpPr txBox="1">
          <a:spLocks xmlns:a="http://schemas.openxmlformats.org/drawingml/2006/main" noChangeArrowheads="1"/>
        </cdr:cNvSpPr>
      </cdr:nvSpPr>
      <cdr:spPr bwMode="auto">
        <a:xfrm xmlns:a="http://schemas.openxmlformats.org/drawingml/2006/main">
          <a:off x="3065515" y="296631"/>
          <a:ext cx="220136" cy="1724677"/>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vertOverflow="clip" vert="vert270" wrap="square" lIns="27432" tIns="18288" rIns="0" bIns="0" anchor="ctr" anchorCtr="1" upright="1"/>
        <a:lstStyle xmlns:a="http://schemas.openxmlformats.org/drawingml/2006/main"/>
        <a:p xmlns:a="http://schemas.openxmlformats.org/drawingml/2006/main">
          <a:pPr algn="r" rtl="0">
            <a:defRPr sz="1000"/>
          </a:pPr>
          <a:r>
            <a:rPr lang="it-IT" sz="800" b="0" i="0" u="none" strike="noStrike" baseline="0">
              <a:solidFill>
                <a:sysClr val="windowText" lastClr="000000"/>
              </a:solidFill>
              <a:latin typeface="Tahoma"/>
              <a:ea typeface="Tahoma"/>
              <a:cs typeface="Tahoma"/>
            </a:rPr>
            <a:t>- 94%</a:t>
          </a:r>
        </a:p>
      </cdr:txBody>
    </cdr:sp>
  </cdr:relSizeAnchor>
  <cdr:relSizeAnchor xmlns:cdr="http://schemas.openxmlformats.org/drawingml/2006/chartDrawing">
    <cdr:from>
      <cdr:x>0.68546</cdr:x>
      <cdr:y>0.09908</cdr:y>
    </cdr:from>
    <cdr:to>
      <cdr:x>0.72882</cdr:x>
      <cdr:y>0.74651</cdr:y>
    </cdr:to>
    <cdr:sp macro="" textlink="">
      <cdr:nvSpPr>
        <cdr:cNvPr id="7179" name="Text Box 11"/>
        <cdr:cNvSpPr txBox="1">
          <a:spLocks xmlns:a="http://schemas.openxmlformats.org/drawingml/2006/main" noChangeArrowheads="1"/>
        </cdr:cNvSpPr>
      </cdr:nvSpPr>
      <cdr:spPr bwMode="auto">
        <a:xfrm xmlns:a="http://schemas.openxmlformats.org/drawingml/2006/main">
          <a:off x="3563331" y="275493"/>
          <a:ext cx="225421" cy="1800224"/>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vertOverflow="clip" vert="vert270" wrap="square" lIns="27432" tIns="18288" rIns="0" bIns="0" anchor="ctr" anchorCtr="1" upright="1"/>
        <a:lstStyle xmlns:a="http://schemas.openxmlformats.org/drawingml/2006/main"/>
        <a:p xmlns:a="http://schemas.openxmlformats.org/drawingml/2006/main">
          <a:pPr algn="r" rtl="0">
            <a:defRPr sz="1000"/>
          </a:pPr>
          <a:r>
            <a:rPr lang="it-IT" sz="800" b="0" i="0" u="none" strike="noStrike" baseline="0">
              <a:solidFill>
                <a:sysClr val="windowText" lastClr="000000"/>
              </a:solidFill>
              <a:latin typeface="Tahoma"/>
              <a:ea typeface="Tahoma"/>
              <a:cs typeface="Tahoma"/>
            </a:rPr>
            <a:t>- 96%</a:t>
          </a:r>
        </a:p>
      </cdr:txBody>
    </cdr:sp>
  </cdr:relSizeAnchor>
  <cdr:relSizeAnchor xmlns:cdr="http://schemas.openxmlformats.org/drawingml/2006/chartDrawing">
    <cdr:from>
      <cdr:x>0.72607</cdr:x>
      <cdr:y>0.10138</cdr:y>
    </cdr:from>
    <cdr:to>
      <cdr:x>0.72607</cdr:x>
      <cdr:y>0.74422</cdr:y>
    </cdr:to>
    <cdr:sp macro="" textlink="">
      <cdr:nvSpPr>
        <cdr:cNvPr id="12" name="Line 1"/>
        <cdr:cNvSpPr>
          <a:spLocks xmlns:a="http://schemas.openxmlformats.org/drawingml/2006/main" noChangeShapeType="1"/>
        </cdr:cNvSpPr>
      </cdr:nvSpPr>
      <cdr:spPr bwMode="auto">
        <a:xfrm xmlns:a="http://schemas.openxmlformats.org/drawingml/2006/main">
          <a:off x="4532374" y="286709"/>
          <a:ext cx="0" cy="1818000"/>
        </a:xfrm>
        <a:prstGeom xmlns:a="http://schemas.openxmlformats.org/drawingml/2006/main" prst="line">
          <a:avLst/>
        </a:prstGeom>
        <a:noFill xmlns:a="http://schemas.openxmlformats.org/drawingml/2006/main"/>
        <a:ln xmlns:a="http://schemas.openxmlformats.org/drawingml/2006/main" w="9525">
          <a:solidFill>
            <a:sysClr val="windowText" lastClr="000000"/>
          </a:solidFill>
          <a:round/>
          <a:headEnd/>
          <a:tailEnd type="triangle" w="sm" len="med"/>
        </a:ln>
      </cdr:spPr>
      <cdr:txBody>
        <a:bodyPr xmlns:a="http://schemas.openxmlformats.org/drawingml/2006/main"/>
        <a:lstStyle xmlns:a="http://schemas.openxmlformats.org/drawingml/2006/main"/>
        <a:p xmlns:a="http://schemas.openxmlformats.org/drawingml/2006/main">
          <a:endParaRPr lang="it-IT"/>
        </a:p>
      </cdr:txBody>
    </cdr:sp>
  </cdr:relSizeAnchor>
  <cdr:relSizeAnchor xmlns:cdr="http://schemas.openxmlformats.org/drawingml/2006/chartDrawing">
    <cdr:from>
      <cdr:x>0.53326</cdr:x>
      <cdr:y>0.09832</cdr:y>
    </cdr:from>
    <cdr:to>
      <cdr:x>0.53326</cdr:x>
      <cdr:y>0.69661</cdr:y>
    </cdr:to>
    <cdr:sp macro="" textlink="">
      <cdr:nvSpPr>
        <cdr:cNvPr id="13" name="Line 1"/>
        <cdr:cNvSpPr>
          <a:spLocks xmlns:a="http://schemas.openxmlformats.org/drawingml/2006/main" noChangeShapeType="1"/>
        </cdr:cNvSpPr>
      </cdr:nvSpPr>
      <cdr:spPr bwMode="auto">
        <a:xfrm xmlns:a="http://schemas.openxmlformats.org/drawingml/2006/main">
          <a:off x="3328760" y="278050"/>
          <a:ext cx="0" cy="1692000"/>
        </a:xfrm>
        <a:prstGeom xmlns:a="http://schemas.openxmlformats.org/drawingml/2006/main" prst="line">
          <a:avLst/>
        </a:prstGeom>
        <a:noFill xmlns:a="http://schemas.openxmlformats.org/drawingml/2006/main"/>
        <a:ln xmlns:a="http://schemas.openxmlformats.org/drawingml/2006/main" w="9525">
          <a:solidFill>
            <a:schemeClr val="tx1"/>
          </a:solidFill>
          <a:round/>
          <a:headEnd/>
          <a:tailEnd type="triangle" w="sm" len="med"/>
        </a:ln>
      </cdr:spPr>
      <cdr:txBody>
        <a:bodyPr xmlns:a="http://schemas.openxmlformats.org/drawingml/2006/main"/>
        <a:lstStyle xmlns:a="http://schemas.openxmlformats.org/drawingml/2006/main"/>
        <a:p xmlns:a="http://schemas.openxmlformats.org/drawingml/2006/main">
          <a:endParaRPr lang="it-IT"/>
        </a:p>
      </cdr:txBody>
    </cdr:sp>
  </cdr:relSizeAnchor>
  <cdr:relSizeAnchor xmlns:cdr="http://schemas.openxmlformats.org/drawingml/2006/chartDrawing">
    <cdr:from>
      <cdr:x>0.91968</cdr:x>
      <cdr:y>0.10444</cdr:y>
    </cdr:from>
    <cdr:to>
      <cdr:x>0.91968</cdr:x>
      <cdr:y>0.68983</cdr:y>
    </cdr:to>
    <cdr:sp macro="" textlink="">
      <cdr:nvSpPr>
        <cdr:cNvPr id="14" name="Line 1"/>
        <cdr:cNvSpPr>
          <a:spLocks xmlns:a="http://schemas.openxmlformats.org/drawingml/2006/main" noChangeShapeType="1"/>
        </cdr:cNvSpPr>
      </cdr:nvSpPr>
      <cdr:spPr bwMode="auto">
        <a:xfrm xmlns:a="http://schemas.openxmlformats.org/drawingml/2006/main" flipH="1">
          <a:off x="5740977" y="295362"/>
          <a:ext cx="0" cy="1655531"/>
        </a:xfrm>
        <a:prstGeom xmlns:a="http://schemas.openxmlformats.org/drawingml/2006/main" prst="line">
          <a:avLst/>
        </a:prstGeom>
        <a:noFill xmlns:a="http://schemas.openxmlformats.org/drawingml/2006/main"/>
        <a:ln xmlns:a="http://schemas.openxmlformats.org/drawingml/2006/main" w="9525">
          <a:solidFill>
            <a:sysClr val="windowText" lastClr="000000"/>
          </a:solidFill>
          <a:round/>
          <a:headEnd/>
          <a:tailEnd type="triangle" w="sm" len="med"/>
        </a:ln>
      </cdr:spPr>
      <cdr:txBody>
        <a:bodyPr xmlns:a="http://schemas.openxmlformats.org/drawingml/2006/main"/>
        <a:lstStyle xmlns:a="http://schemas.openxmlformats.org/drawingml/2006/main"/>
        <a:p xmlns:a="http://schemas.openxmlformats.org/drawingml/2006/main">
          <a:endParaRPr lang="it-IT"/>
        </a:p>
      </cdr:txBody>
    </cdr:sp>
  </cdr:relSizeAnchor>
  <cdr:relSizeAnchor xmlns:cdr="http://schemas.openxmlformats.org/drawingml/2006/chartDrawing">
    <cdr:from>
      <cdr:x>0.49337</cdr:x>
      <cdr:y>0.10403</cdr:y>
    </cdr:from>
    <cdr:to>
      <cdr:x>0.53137</cdr:x>
      <cdr:y>0.70008</cdr:y>
    </cdr:to>
    <cdr:sp macro="" textlink="">
      <cdr:nvSpPr>
        <cdr:cNvPr id="15" name="Text Box 9"/>
        <cdr:cNvSpPr txBox="1">
          <a:spLocks xmlns:a="http://schemas.openxmlformats.org/drawingml/2006/main" noChangeArrowheads="1"/>
        </cdr:cNvSpPr>
      </cdr:nvSpPr>
      <cdr:spPr bwMode="auto">
        <a:xfrm xmlns:a="http://schemas.openxmlformats.org/drawingml/2006/main">
          <a:off x="2571812" y="286214"/>
          <a:ext cx="198085" cy="1639857"/>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vert="vert270" wrap="square" lIns="27432" tIns="18288" rIns="0" bIns="0" anchor="ctr" anchorCtr="1" upright="1"/>
        <a:lstStyle xmlns:a="http://schemas.openxmlformats.org/drawingml/2006/main">
          <a:lvl1pPr marL="0" indent="0">
            <a:defRPr sz="1100">
              <a:latin typeface="Calibri"/>
            </a:defRPr>
          </a:lvl1pPr>
          <a:lvl2pPr marL="457200" indent="0">
            <a:defRPr sz="1100">
              <a:latin typeface="Calibri"/>
            </a:defRPr>
          </a:lvl2pPr>
          <a:lvl3pPr marL="914400" indent="0">
            <a:defRPr sz="1100">
              <a:latin typeface="Calibri"/>
            </a:defRPr>
          </a:lvl3pPr>
          <a:lvl4pPr marL="1371600" indent="0">
            <a:defRPr sz="1100">
              <a:latin typeface="Calibri"/>
            </a:defRPr>
          </a:lvl4pPr>
          <a:lvl5pPr marL="1828800" indent="0">
            <a:defRPr sz="1100">
              <a:latin typeface="Calibri"/>
            </a:defRPr>
          </a:lvl5pPr>
          <a:lvl6pPr marL="2286000" indent="0">
            <a:defRPr sz="1100">
              <a:latin typeface="Calibri"/>
            </a:defRPr>
          </a:lvl6pPr>
          <a:lvl7pPr marL="2743200" indent="0">
            <a:defRPr sz="1100">
              <a:latin typeface="Calibri"/>
            </a:defRPr>
          </a:lvl7pPr>
          <a:lvl8pPr marL="3200400" indent="0">
            <a:defRPr sz="1100">
              <a:latin typeface="Calibri"/>
            </a:defRPr>
          </a:lvl8pPr>
          <a:lvl9pPr marL="3657600" indent="0">
            <a:defRPr sz="1100">
              <a:latin typeface="Calibri"/>
            </a:defRPr>
          </a:lvl9pPr>
        </a:lstStyle>
        <a:p xmlns:a="http://schemas.openxmlformats.org/drawingml/2006/main">
          <a:pPr algn="r" rtl="0">
            <a:defRPr sz="1000"/>
          </a:pPr>
          <a:r>
            <a:rPr lang="it-IT" sz="800" b="0" i="0" u="none" strike="noStrike" baseline="0">
              <a:solidFill>
                <a:sysClr val="windowText" lastClr="000000"/>
              </a:solidFill>
              <a:latin typeface="Tahoma"/>
              <a:ea typeface="Tahoma"/>
              <a:cs typeface="Tahoma"/>
            </a:rPr>
            <a:t>- 88%</a:t>
          </a:r>
        </a:p>
      </cdr:txBody>
    </cdr:sp>
  </cdr:relSizeAnchor>
  <cdr:relSizeAnchor xmlns:cdr="http://schemas.openxmlformats.org/drawingml/2006/chartDrawing">
    <cdr:from>
      <cdr:x>0.78513</cdr:x>
      <cdr:y>0.1025</cdr:y>
    </cdr:from>
    <cdr:to>
      <cdr:x>0.8296</cdr:x>
      <cdr:y>0.76364</cdr:y>
    </cdr:to>
    <cdr:sp macro="" textlink="">
      <cdr:nvSpPr>
        <cdr:cNvPr id="16" name="Text Box 11"/>
        <cdr:cNvSpPr txBox="1">
          <a:spLocks xmlns:a="http://schemas.openxmlformats.org/drawingml/2006/main" noChangeArrowheads="1"/>
        </cdr:cNvSpPr>
      </cdr:nvSpPr>
      <cdr:spPr bwMode="auto">
        <a:xfrm xmlns:a="http://schemas.openxmlformats.org/drawingml/2006/main">
          <a:off x="4081460" y="285017"/>
          <a:ext cx="231167" cy="1838325"/>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vert="vert270" wrap="square" lIns="27432" tIns="18288" rIns="0" bIns="0" anchor="ctr" anchorCtr="1" upright="1"/>
        <a:lstStyle xmlns:a="http://schemas.openxmlformats.org/drawingml/2006/main">
          <a:lvl1pPr marL="0" indent="0">
            <a:defRPr sz="1100">
              <a:latin typeface="Calibri"/>
            </a:defRPr>
          </a:lvl1pPr>
          <a:lvl2pPr marL="457200" indent="0">
            <a:defRPr sz="1100">
              <a:latin typeface="Calibri"/>
            </a:defRPr>
          </a:lvl2pPr>
          <a:lvl3pPr marL="914400" indent="0">
            <a:defRPr sz="1100">
              <a:latin typeface="Calibri"/>
            </a:defRPr>
          </a:lvl3pPr>
          <a:lvl4pPr marL="1371600" indent="0">
            <a:defRPr sz="1100">
              <a:latin typeface="Calibri"/>
            </a:defRPr>
          </a:lvl4pPr>
          <a:lvl5pPr marL="1828800" indent="0">
            <a:defRPr sz="1100">
              <a:latin typeface="Calibri"/>
            </a:defRPr>
          </a:lvl5pPr>
          <a:lvl6pPr marL="2286000" indent="0">
            <a:defRPr sz="1100">
              <a:latin typeface="Calibri"/>
            </a:defRPr>
          </a:lvl6pPr>
          <a:lvl7pPr marL="2743200" indent="0">
            <a:defRPr sz="1100">
              <a:latin typeface="Calibri"/>
            </a:defRPr>
          </a:lvl7pPr>
          <a:lvl8pPr marL="3200400" indent="0">
            <a:defRPr sz="1100">
              <a:latin typeface="Calibri"/>
            </a:defRPr>
          </a:lvl8pPr>
          <a:lvl9pPr marL="3657600" indent="0">
            <a:defRPr sz="1100">
              <a:latin typeface="Calibri"/>
            </a:defRPr>
          </a:lvl9pPr>
        </a:lstStyle>
        <a:p xmlns:a="http://schemas.openxmlformats.org/drawingml/2006/main">
          <a:pPr algn="r" rtl="0">
            <a:defRPr sz="1000"/>
          </a:pPr>
          <a:r>
            <a:rPr lang="it-IT" sz="800" b="0" i="0" u="none" strike="noStrike" baseline="0">
              <a:solidFill>
                <a:sysClr val="windowText" lastClr="000000"/>
              </a:solidFill>
              <a:latin typeface="Tahoma"/>
              <a:ea typeface="Tahoma"/>
              <a:cs typeface="Tahoma"/>
            </a:rPr>
            <a:t>- 98%</a:t>
          </a:r>
        </a:p>
      </cdr:txBody>
    </cdr:sp>
  </cdr:relSizeAnchor>
  <cdr:relSizeAnchor xmlns:cdr="http://schemas.openxmlformats.org/drawingml/2006/chartDrawing">
    <cdr:from>
      <cdr:x>0.92824</cdr:x>
      <cdr:y>0.10616</cdr:y>
    </cdr:from>
    <cdr:to>
      <cdr:x>0.97271</cdr:x>
      <cdr:y>0.68836</cdr:y>
    </cdr:to>
    <cdr:sp macro="" textlink="">
      <cdr:nvSpPr>
        <cdr:cNvPr id="17" name="Text Box 11">
          <a:extLst xmlns:a="http://schemas.openxmlformats.org/drawingml/2006/main">
            <a:ext uri="{FF2B5EF4-FFF2-40B4-BE49-F238E27FC236}">
              <a16:creationId xmlns:a16="http://schemas.microsoft.com/office/drawing/2014/main" id="{00052A06-786F-40B7-8BBE-5F7744B217B2}"/>
            </a:ext>
          </a:extLst>
        </cdr:cNvPr>
        <cdr:cNvSpPr txBox="1">
          <a:spLocks xmlns:a="http://schemas.openxmlformats.org/drawingml/2006/main" noChangeArrowheads="1"/>
        </cdr:cNvSpPr>
      </cdr:nvSpPr>
      <cdr:spPr bwMode="auto">
        <a:xfrm xmlns:a="http://schemas.openxmlformats.org/drawingml/2006/main">
          <a:off x="4827469" y="295276"/>
          <a:ext cx="231273" cy="1619250"/>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vert="vert270" wrap="square" lIns="27432" tIns="18288" rIns="0" bIns="0" anchor="ctr" anchorCtr="1" upright="1"/>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r" rtl="0">
            <a:defRPr sz="1000"/>
          </a:pPr>
          <a:r>
            <a:rPr lang="it-IT" sz="800" b="0" i="0" u="none" strike="noStrike" baseline="0">
              <a:solidFill>
                <a:sysClr val="windowText" lastClr="000000"/>
              </a:solidFill>
              <a:latin typeface="Tahoma"/>
              <a:ea typeface="Tahoma"/>
              <a:cs typeface="Tahoma"/>
            </a:rPr>
            <a:t>- 87%</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50475" cy="498852"/>
          </a:xfrm>
          <a:prstGeom prst="rect">
            <a:avLst/>
          </a:prstGeom>
        </p:spPr>
        <p:txBody>
          <a:bodyPr vert="horz" lIns="91440" tIns="45720" rIns="91440" bIns="45720" rtlCol="0"/>
          <a:lstStyle>
            <a:lvl1pPr algn="l">
              <a:defRPr sz="1200"/>
            </a:lvl1pPr>
          </a:lstStyle>
          <a:p>
            <a:pPr rtl="0"/>
            <a:endParaRPr lang="it-IT" dirty="0"/>
          </a:p>
        </p:txBody>
      </p:sp>
      <p:sp>
        <p:nvSpPr>
          <p:cNvPr id="3" name="Segnaposto data 2"/>
          <p:cNvSpPr>
            <a:spLocks noGrp="1"/>
          </p:cNvSpPr>
          <p:nvPr>
            <p:ph type="dt" sz="quarter" idx="1"/>
          </p:nvPr>
        </p:nvSpPr>
        <p:spPr>
          <a:xfrm>
            <a:off x="3856737" y="0"/>
            <a:ext cx="2950475" cy="498852"/>
          </a:xfrm>
          <a:prstGeom prst="rect">
            <a:avLst/>
          </a:prstGeom>
        </p:spPr>
        <p:txBody>
          <a:bodyPr vert="horz" lIns="91440" tIns="45720" rIns="91440" bIns="45720" rtlCol="0"/>
          <a:lstStyle>
            <a:lvl1pPr algn="r">
              <a:defRPr sz="1200"/>
            </a:lvl1pPr>
          </a:lstStyle>
          <a:p>
            <a:pPr rtl="0"/>
            <a:fld id="{0029CACC-1C38-41D1-95DA-9B331B943FBC}" type="datetime1">
              <a:rPr lang="it-IT" smtClean="0"/>
              <a:t>03/12/2019</a:t>
            </a:fld>
            <a:endParaRPr lang="it-IT" dirty="0"/>
          </a:p>
        </p:txBody>
      </p:sp>
      <p:sp>
        <p:nvSpPr>
          <p:cNvPr id="4" name="Segnaposto piè di pagina 3"/>
          <p:cNvSpPr>
            <a:spLocks noGrp="1"/>
          </p:cNvSpPr>
          <p:nvPr>
            <p:ph type="ftr" sz="quarter" idx="2"/>
          </p:nvPr>
        </p:nvSpPr>
        <p:spPr>
          <a:xfrm>
            <a:off x="0" y="9443662"/>
            <a:ext cx="2950475" cy="498851"/>
          </a:xfrm>
          <a:prstGeom prst="rect">
            <a:avLst/>
          </a:prstGeom>
        </p:spPr>
        <p:txBody>
          <a:bodyPr vert="horz" lIns="91440" tIns="45720" rIns="91440" bIns="45720" rtlCol="0" anchor="b"/>
          <a:lstStyle>
            <a:lvl1pPr algn="l">
              <a:defRPr sz="1200"/>
            </a:lvl1pPr>
          </a:lstStyle>
          <a:p>
            <a:pPr rtl="0"/>
            <a:endParaRPr lang="it-IT" dirty="0"/>
          </a:p>
        </p:txBody>
      </p:sp>
      <p:sp>
        <p:nvSpPr>
          <p:cNvPr id="5" name="Segnaposto numero diapositiva 4"/>
          <p:cNvSpPr>
            <a:spLocks noGrp="1"/>
          </p:cNvSpPr>
          <p:nvPr>
            <p:ph type="sldNum" sz="quarter" idx="3"/>
          </p:nvPr>
        </p:nvSpPr>
        <p:spPr>
          <a:xfrm>
            <a:off x="3856737" y="9443662"/>
            <a:ext cx="2950475" cy="498851"/>
          </a:xfrm>
          <a:prstGeom prst="rect">
            <a:avLst/>
          </a:prstGeom>
        </p:spPr>
        <p:txBody>
          <a:bodyPr vert="horz" lIns="91440" tIns="45720" rIns="91440" bIns="45720" rtlCol="0" anchor="b"/>
          <a:lstStyle>
            <a:lvl1pPr algn="r">
              <a:defRPr sz="1200"/>
            </a:lvl1pPr>
          </a:lstStyle>
          <a:p>
            <a:pPr rtl="0"/>
            <a:fld id="{1604A0D4-B89B-4ADD-AF9E-38636B40EE4E}" type="slidenum">
              <a:rPr lang="it-IT" smtClean="0"/>
              <a:t>‹N›</a:t>
            </a:fld>
            <a:endParaRPr lang="it-IT" dirty="0"/>
          </a:p>
        </p:txBody>
      </p:sp>
    </p:spTree>
    <p:extLst>
      <p:ext uri="{BB962C8B-B14F-4D97-AF65-F5344CB8AC3E}">
        <p14:creationId xmlns:p14="http://schemas.microsoft.com/office/powerpoint/2010/main" val="424738915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50475" cy="498852"/>
          </a:xfrm>
          <a:prstGeom prst="rect">
            <a:avLst/>
          </a:prstGeom>
        </p:spPr>
        <p:txBody>
          <a:bodyPr vert="horz" lIns="91440" tIns="45720" rIns="91440" bIns="45720" rtlCol="0"/>
          <a:lstStyle>
            <a:lvl1pPr algn="l">
              <a:defRPr sz="1200"/>
            </a:lvl1pPr>
          </a:lstStyle>
          <a:p>
            <a:pPr rtl="0"/>
            <a:endParaRPr lang="it-IT" dirty="0"/>
          </a:p>
        </p:txBody>
      </p:sp>
      <p:sp>
        <p:nvSpPr>
          <p:cNvPr id="3" name="Segnaposto data 2"/>
          <p:cNvSpPr>
            <a:spLocks noGrp="1"/>
          </p:cNvSpPr>
          <p:nvPr>
            <p:ph type="dt" idx="1"/>
          </p:nvPr>
        </p:nvSpPr>
        <p:spPr>
          <a:xfrm>
            <a:off x="3856737" y="0"/>
            <a:ext cx="2950475" cy="498852"/>
          </a:xfrm>
          <a:prstGeom prst="rect">
            <a:avLst/>
          </a:prstGeom>
        </p:spPr>
        <p:txBody>
          <a:bodyPr vert="horz" lIns="91440" tIns="45720" rIns="91440" bIns="45720" rtlCol="0"/>
          <a:lstStyle>
            <a:lvl1pPr algn="r">
              <a:defRPr sz="1200"/>
            </a:lvl1pPr>
          </a:lstStyle>
          <a:p>
            <a:fld id="{3C1724DE-8C22-4DD0-B00D-D2F34D07F374}" type="datetime1">
              <a:rPr lang="it-IT" smtClean="0"/>
              <a:pPr/>
              <a:t>03/12/2019</a:t>
            </a:fld>
            <a:endParaRPr lang="it-IT" dirty="0"/>
          </a:p>
        </p:txBody>
      </p:sp>
      <p:sp>
        <p:nvSpPr>
          <p:cNvPr id="4" name="Segnaposto immagine diapositiva 3"/>
          <p:cNvSpPr>
            <a:spLocks noGrp="1" noRot="1" noChangeAspect="1"/>
          </p:cNvSpPr>
          <p:nvPr>
            <p:ph type="sldImg" idx="2"/>
          </p:nvPr>
        </p:nvSpPr>
        <p:spPr>
          <a:xfrm>
            <a:off x="422275" y="1243013"/>
            <a:ext cx="5964238" cy="3355975"/>
          </a:xfrm>
          <a:prstGeom prst="rect">
            <a:avLst/>
          </a:prstGeom>
          <a:noFill/>
          <a:ln w="12700">
            <a:solidFill>
              <a:prstClr val="black"/>
            </a:solidFill>
          </a:ln>
        </p:spPr>
        <p:txBody>
          <a:bodyPr vert="horz" lIns="91440" tIns="45720" rIns="91440" bIns="45720" rtlCol="0" anchor="ctr"/>
          <a:lstStyle/>
          <a:p>
            <a:pPr rtl="0"/>
            <a:endParaRPr lang="it-IT" dirty="0"/>
          </a:p>
        </p:txBody>
      </p:sp>
      <p:sp>
        <p:nvSpPr>
          <p:cNvPr id="5" name="Segnaposto note 4"/>
          <p:cNvSpPr>
            <a:spLocks noGrp="1"/>
          </p:cNvSpPr>
          <p:nvPr>
            <p:ph type="body" sz="quarter" idx="3"/>
          </p:nvPr>
        </p:nvSpPr>
        <p:spPr>
          <a:xfrm>
            <a:off x="680879" y="4784834"/>
            <a:ext cx="5447030" cy="3355598"/>
          </a:xfrm>
          <a:prstGeom prst="rect">
            <a:avLst/>
          </a:prstGeom>
        </p:spPr>
        <p:txBody>
          <a:bodyPr vert="horz" lIns="91440" tIns="45720" rIns="91440" bIns="45720" rtlCol="0"/>
          <a:lstStyle/>
          <a:p>
            <a:pPr lvl="0" rtl="0"/>
            <a:r>
              <a:rPr lang="it-IT" dirty="0"/>
              <a:t>Fare clic per modificare gli stili del testo dello schema</a:t>
            </a:r>
          </a:p>
          <a:p>
            <a:pPr lvl="1" rtl="0"/>
            <a:r>
              <a:rPr lang="it-IT" dirty="0"/>
              <a:t>Secondo livello</a:t>
            </a:r>
          </a:p>
          <a:p>
            <a:pPr lvl="2" rtl="0"/>
            <a:r>
              <a:rPr lang="it-IT" dirty="0"/>
              <a:t>Terzo livello</a:t>
            </a:r>
          </a:p>
          <a:p>
            <a:pPr lvl="3" rtl="0"/>
            <a:r>
              <a:rPr lang="it-IT" dirty="0"/>
              <a:t>Quarto livello</a:t>
            </a:r>
          </a:p>
          <a:p>
            <a:pPr lvl="4" rtl="0"/>
            <a:r>
              <a:rPr lang="it-IT" dirty="0"/>
              <a:t>Quinto livello</a:t>
            </a:r>
          </a:p>
        </p:txBody>
      </p:sp>
      <p:sp>
        <p:nvSpPr>
          <p:cNvPr id="6" name="Segnaposto piè di pagina 5"/>
          <p:cNvSpPr>
            <a:spLocks noGrp="1"/>
          </p:cNvSpPr>
          <p:nvPr>
            <p:ph type="ftr" sz="quarter" idx="4"/>
          </p:nvPr>
        </p:nvSpPr>
        <p:spPr>
          <a:xfrm>
            <a:off x="0" y="9443662"/>
            <a:ext cx="2950475" cy="498851"/>
          </a:xfrm>
          <a:prstGeom prst="rect">
            <a:avLst/>
          </a:prstGeom>
        </p:spPr>
        <p:txBody>
          <a:bodyPr vert="horz" lIns="91440" tIns="45720" rIns="91440" bIns="45720" rtlCol="0" anchor="b"/>
          <a:lstStyle>
            <a:lvl1pPr algn="l">
              <a:defRPr sz="1200"/>
            </a:lvl1pPr>
          </a:lstStyle>
          <a:p>
            <a:pPr rtl="0"/>
            <a:endParaRPr lang="it-IT" dirty="0"/>
          </a:p>
        </p:txBody>
      </p:sp>
      <p:sp>
        <p:nvSpPr>
          <p:cNvPr id="7" name="Segnaposto numero diapositiva 6"/>
          <p:cNvSpPr>
            <a:spLocks noGrp="1"/>
          </p:cNvSpPr>
          <p:nvPr>
            <p:ph type="sldNum" sz="quarter" idx="5"/>
          </p:nvPr>
        </p:nvSpPr>
        <p:spPr>
          <a:xfrm>
            <a:off x="3856737" y="9443662"/>
            <a:ext cx="2950475" cy="498851"/>
          </a:xfrm>
          <a:prstGeom prst="rect">
            <a:avLst/>
          </a:prstGeom>
        </p:spPr>
        <p:txBody>
          <a:bodyPr vert="horz" lIns="91440" tIns="45720" rIns="91440" bIns="45720" rtlCol="0" anchor="b"/>
          <a:lstStyle>
            <a:lvl1pPr algn="r">
              <a:defRPr sz="1200"/>
            </a:lvl1pPr>
          </a:lstStyle>
          <a:p>
            <a:pPr rtl="0"/>
            <a:fld id="{82869989-EB00-4EE7-BCB5-25BDC5BB29F8}" type="slidenum">
              <a:rPr lang="it-IT" smtClean="0"/>
              <a:t>‹N›</a:t>
            </a:fld>
            <a:endParaRPr lang="it-IT" dirty="0"/>
          </a:p>
        </p:txBody>
      </p:sp>
    </p:spTree>
    <p:extLst>
      <p:ext uri="{BB962C8B-B14F-4D97-AF65-F5344CB8AC3E}">
        <p14:creationId xmlns:p14="http://schemas.microsoft.com/office/powerpoint/2010/main" val="21936361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pPr rtl="0"/>
            <a:fld id="{82869989-EB00-4EE7-BCB5-25BDC5BB29F8}" type="slidenum">
              <a:rPr lang="it-IT" smtClean="0"/>
              <a:t>1</a:t>
            </a:fld>
            <a:endParaRPr lang="it-IT" dirty="0"/>
          </a:p>
        </p:txBody>
      </p:sp>
    </p:spTree>
    <p:extLst>
      <p:ext uri="{BB962C8B-B14F-4D97-AF65-F5344CB8AC3E}">
        <p14:creationId xmlns:p14="http://schemas.microsoft.com/office/powerpoint/2010/main" val="36666137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5067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17660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76785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46261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58011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19724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78018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6922822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42995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058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99939462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1706124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71344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87258080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6945130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085829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519891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5359570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970280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984574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73268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2048401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3649450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971043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306544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60809667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286705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77553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28012751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62287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94166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0338300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06798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16760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57036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9119887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grpSp>
        <p:nvGrpSpPr>
          <p:cNvPr id="5" name="Gruppo 4"/>
          <p:cNvGrpSpPr/>
          <p:nvPr userDrawn="1"/>
        </p:nvGrpSpPr>
        <p:grpSpPr bwMode="hidden">
          <a:xfrm>
            <a:off x="-1" y="0"/>
            <a:ext cx="12192002" cy="6858000"/>
            <a:chOff x="-1" y="0"/>
            <a:chExt cx="12192002" cy="6858000"/>
          </a:xfrm>
        </p:grpSpPr>
        <p:cxnSp>
          <p:nvCxnSpPr>
            <p:cNvPr id="6" name="Connettore diritto 5"/>
            <p:cNvCxnSpPr/>
            <p:nvPr/>
          </p:nvCxnSpPr>
          <p:spPr bwMode="hidden">
            <a:xfrm>
              <a:off x="610194" y="0"/>
              <a:ext cx="0" cy="685800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7" name="Connettore diritto 6"/>
            <p:cNvCxnSpPr/>
            <p:nvPr/>
          </p:nvCxnSpPr>
          <p:spPr bwMode="hidden">
            <a:xfrm>
              <a:off x="1829332" y="0"/>
              <a:ext cx="0" cy="685800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9" name="Connettore diritto 8"/>
            <p:cNvCxnSpPr/>
            <p:nvPr/>
          </p:nvCxnSpPr>
          <p:spPr bwMode="hidden">
            <a:xfrm>
              <a:off x="3048470" y="0"/>
              <a:ext cx="0" cy="685800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10" name="Connettore diritto 9"/>
            <p:cNvCxnSpPr/>
            <p:nvPr/>
          </p:nvCxnSpPr>
          <p:spPr bwMode="hidden">
            <a:xfrm>
              <a:off x="4267608" y="0"/>
              <a:ext cx="0" cy="685800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11" name="Connettore diritto 10"/>
            <p:cNvCxnSpPr/>
            <p:nvPr/>
          </p:nvCxnSpPr>
          <p:spPr bwMode="hidden">
            <a:xfrm>
              <a:off x="5486746" y="0"/>
              <a:ext cx="0" cy="685800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12" name="Connettore diritto 11"/>
            <p:cNvCxnSpPr/>
            <p:nvPr/>
          </p:nvCxnSpPr>
          <p:spPr bwMode="hidden">
            <a:xfrm>
              <a:off x="6705884" y="0"/>
              <a:ext cx="0" cy="685800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13" name="Connettore diritto 12"/>
            <p:cNvCxnSpPr/>
            <p:nvPr/>
          </p:nvCxnSpPr>
          <p:spPr bwMode="hidden">
            <a:xfrm>
              <a:off x="7925022" y="0"/>
              <a:ext cx="0" cy="685800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14" name="Connettore diritto 13"/>
            <p:cNvCxnSpPr/>
            <p:nvPr/>
          </p:nvCxnSpPr>
          <p:spPr bwMode="hidden">
            <a:xfrm>
              <a:off x="9144160" y="0"/>
              <a:ext cx="0" cy="685800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15" name="Connettore diritto 14"/>
            <p:cNvCxnSpPr/>
            <p:nvPr/>
          </p:nvCxnSpPr>
          <p:spPr bwMode="hidden">
            <a:xfrm>
              <a:off x="10363298" y="0"/>
              <a:ext cx="0" cy="685800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16" name="Connettore diritto 15"/>
            <p:cNvCxnSpPr/>
            <p:nvPr/>
          </p:nvCxnSpPr>
          <p:spPr bwMode="hidden">
            <a:xfrm>
              <a:off x="11582436" y="0"/>
              <a:ext cx="0" cy="685800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17" name="Connettore diritto 16"/>
            <p:cNvCxnSpPr/>
            <p:nvPr/>
          </p:nvCxnSpPr>
          <p:spPr bwMode="hidden">
            <a:xfrm>
              <a:off x="2819" y="386485"/>
              <a:ext cx="12188952" cy="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18" name="Connettore diritto 17"/>
            <p:cNvCxnSpPr/>
            <p:nvPr/>
          </p:nvCxnSpPr>
          <p:spPr bwMode="hidden">
            <a:xfrm>
              <a:off x="2819" y="1611181"/>
              <a:ext cx="12188952" cy="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19" name="Connettore diritto 18"/>
            <p:cNvCxnSpPr/>
            <p:nvPr/>
          </p:nvCxnSpPr>
          <p:spPr bwMode="hidden">
            <a:xfrm>
              <a:off x="2819" y="2835877"/>
              <a:ext cx="12188952" cy="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20" name="Connettore diritto 19"/>
            <p:cNvCxnSpPr/>
            <p:nvPr/>
          </p:nvCxnSpPr>
          <p:spPr bwMode="hidden">
            <a:xfrm>
              <a:off x="2819" y="4060573"/>
              <a:ext cx="12188952" cy="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21" name="Connettore diritto 20"/>
            <p:cNvCxnSpPr/>
            <p:nvPr/>
          </p:nvCxnSpPr>
          <p:spPr bwMode="hidden">
            <a:xfrm>
              <a:off x="2819" y="5285269"/>
              <a:ext cx="12188952" cy="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22" name="Connettore diritto 21"/>
            <p:cNvCxnSpPr/>
            <p:nvPr/>
          </p:nvCxnSpPr>
          <p:spPr bwMode="hidden">
            <a:xfrm>
              <a:off x="2819" y="6509965"/>
              <a:ext cx="12188952" cy="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grpSp>
          <p:nvGrpSpPr>
            <p:cNvPr id="23" name="Gruppo 22"/>
            <p:cNvGrpSpPr/>
            <p:nvPr userDrawn="1"/>
          </p:nvGrpSpPr>
          <p:grpSpPr bwMode="hidden">
            <a:xfrm>
              <a:off x="-1" y="0"/>
              <a:ext cx="12192001" cy="6858000"/>
              <a:chOff x="-1" y="0"/>
              <a:chExt cx="12192001" cy="6858000"/>
            </a:xfrm>
          </p:grpSpPr>
          <p:cxnSp>
            <p:nvCxnSpPr>
              <p:cNvPr id="41" name="Connettore diritto 40"/>
              <p:cNvCxnSpPr/>
              <p:nvPr/>
            </p:nvCxnSpPr>
            <p:spPr bwMode="hidden">
              <a:xfrm>
                <a:off x="225425" y="0"/>
                <a:ext cx="6815931" cy="685800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42" name="Connettore diritto 41"/>
              <p:cNvCxnSpPr/>
              <p:nvPr/>
            </p:nvCxnSpPr>
            <p:spPr bwMode="hidden">
              <a:xfrm>
                <a:off x="1449154" y="0"/>
                <a:ext cx="6815931" cy="685800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43" name="Connettore diritto 42"/>
              <p:cNvCxnSpPr/>
              <p:nvPr/>
            </p:nvCxnSpPr>
            <p:spPr bwMode="hidden">
              <a:xfrm>
                <a:off x="2665982" y="0"/>
                <a:ext cx="6815931" cy="685800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44" name="Connettore diritto 43"/>
              <p:cNvCxnSpPr/>
              <p:nvPr/>
            </p:nvCxnSpPr>
            <p:spPr bwMode="hidden">
              <a:xfrm>
                <a:off x="3885119" y="0"/>
                <a:ext cx="6815931" cy="685800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45" name="Connettore diritto 44"/>
              <p:cNvCxnSpPr/>
              <p:nvPr/>
            </p:nvCxnSpPr>
            <p:spPr bwMode="hidden">
              <a:xfrm>
                <a:off x="5106502" y="0"/>
                <a:ext cx="6815931" cy="685800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grpSp>
            <p:nvGrpSpPr>
              <p:cNvPr id="46" name="Gruppo 45"/>
              <p:cNvGrpSpPr/>
              <p:nvPr/>
            </p:nvGrpSpPr>
            <p:grpSpPr bwMode="hidden">
              <a:xfrm>
                <a:off x="6327885" y="0"/>
                <a:ext cx="5864115" cy="5898673"/>
                <a:chOff x="6327885" y="0"/>
                <a:chExt cx="5864115" cy="5898673"/>
              </a:xfrm>
            </p:grpSpPr>
            <p:cxnSp>
              <p:nvCxnSpPr>
                <p:cNvPr id="52" name="Connettore diritto 51"/>
                <p:cNvCxnSpPr/>
                <p:nvPr/>
              </p:nvCxnSpPr>
              <p:spPr bwMode="hidden">
                <a:xfrm>
                  <a:off x="6327885" y="0"/>
                  <a:ext cx="5864115" cy="5898673"/>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53" name="Connettore diritto 52"/>
                <p:cNvCxnSpPr/>
                <p:nvPr/>
              </p:nvCxnSpPr>
              <p:spPr bwMode="hidden">
                <a:xfrm>
                  <a:off x="7549268" y="0"/>
                  <a:ext cx="4642732" cy="4672425"/>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54" name="Connettore diritto 53"/>
                <p:cNvCxnSpPr/>
                <p:nvPr/>
              </p:nvCxnSpPr>
              <p:spPr bwMode="hidden">
                <a:xfrm>
                  <a:off x="8772997" y="0"/>
                  <a:ext cx="3419003" cy="3456749"/>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55" name="Connettore diritto 54"/>
                <p:cNvCxnSpPr/>
                <p:nvPr/>
              </p:nvCxnSpPr>
              <p:spPr bwMode="hidden">
                <a:xfrm>
                  <a:off x="9982200" y="0"/>
                  <a:ext cx="2209800" cy="2226469"/>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56" name="Connettore diritto 55"/>
                <p:cNvCxnSpPr/>
                <p:nvPr/>
              </p:nvCxnSpPr>
              <p:spPr bwMode="hidden">
                <a:xfrm>
                  <a:off x="11199019" y="0"/>
                  <a:ext cx="992981" cy="1002506"/>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grpSp>
          <p:cxnSp>
            <p:nvCxnSpPr>
              <p:cNvPr id="47" name="Connettore diritto 46"/>
              <p:cNvCxnSpPr/>
              <p:nvPr/>
            </p:nvCxnSpPr>
            <p:spPr bwMode="hidden">
              <a:xfrm flipH="1" flipV="1">
                <a:off x="-1" y="1012053"/>
                <a:ext cx="5828811" cy="5845945"/>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48" name="Connettore diritto 47"/>
              <p:cNvCxnSpPr/>
              <p:nvPr/>
            </p:nvCxnSpPr>
            <p:spPr bwMode="hidden">
              <a:xfrm flipH="1" flipV="1">
                <a:off x="-1" y="2227340"/>
                <a:ext cx="4614781" cy="4630658"/>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49" name="Connettore diritto 48"/>
              <p:cNvCxnSpPr/>
              <p:nvPr/>
            </p:nvCxnSpPr>
            <p:spPr bwMode="hidden">
              <a:xfrm flipH="1" flipV="1">
                <a:off x="-1" y="3432149"/>
                <a:ext cx="3398419" cy="3425849"/>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50" name="Connettore diritto 49"/>
              <p:cNvCxnSpPr/>
              <p:nvPr/>
            </p:nvCxnSpPr>
            <p:spPr bwMode="hidden">
              <a:xfrm flipH="1" flipV="1">
                <a:off x="-1" y="4651431"/>
                <a:ext cx="2196496" cy="2206567"/>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51" name="Connettore diritto 50"/>
              <p:cNvCxnSpPr/>
              <p:nvPr/>
            </p:nvCxnSpPr>
            <p:spPr bwMode="hidden">
              <a:xfrm flipH="1" flipV="1">
                <a:off x="-1" y="5864453"/>
                <a:ext cx="987003" cy="993545"/>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grpSp>
        <p:grpSp>
          <p:nvGrpSpPr>
            <p:cNvPr id="24" name="Gruppo 23"/>
            <p:cNvGrpSpPr/>
            <p:nvPr userDrawn="1"/>
          </p:nvGrpSpPr>
          <p:grpSpPr bwMode="hidden">
            <a:xfrm flipH="1">
              <a:off x="0" y="0"/>
              <a:ext cx="12192001" cy="6858000"/>
              <a:chOff x="-1" y="0"/>
              <a:chExt cx="12192001" cy="6858000"/>
            </a:xfrm>
          </p:grpSpPr>
          <p:cxnSp>
            <p:nvCxnSpPr>
              <p:cNvPr id="25" name="Connettore diritto 24"/>
              <p:cNvCxnSpPr/>
              <p:nvPr/>
            </p:nvCxnSpPr>
            <p:spPr bwMode="hidden">
              <a:xfrm>
                <a:off x="225425" y="0"/>
                <a:ext cx="6815931" cy="685800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26" name="Connettore diritto 25"/>
              <p:cNvCxnSpPr/>
              <p:nvPr/>
            </p:nvCxnSpPr>
            <p:spPr bwMode="hidden">
              <a:xfrm>
                <a:off x="1449154" y="0"/>
                <a:ext cx="6815931" cy="685800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27" name="Connettore diritto 26"/>
              <p:cNvCxnSpPr/>
              <p:nvPr/>
            </p:nvCxnSpPr>
            <p:spPr bwMode="hidden">
              <a:xfrm>
                <a:off x="2665982" y="0"/>
                <a:ext cx="6815931" cy="685800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28" name="Connettore diritto 27"/>
              <p:cNvCxnSpPr/>
              <p:nvPr/>
            </p:nvCxnSpPr>
            <p:spPr bwMode="hidden">
              <a:xfrm>
                <a:off x="3885119" y="0"/>
                <a:ext cx="6815931" cy="685800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29" name="Connettore diritto 28"/>
              <p:cNvCxnSpPr/>
              <p:nvPr/>
            </p:nvCxnSpPr>
            <p:spPr bwMode="hidden">
              <a:xfrm>
                <a:off x="5150644" y="0"/>
                <a:ext cx="6815931" cy="685800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grpSp>
            <p:nvGrpSpPr>
              <p:cNvPr id="30" name="Gruppo 29"/>
              <p:cNvGrpSpPr/>
              <p:nvPr/>
            </p:nvGrpSpPr>
            <p:grpSpPr bwMode="hidden">
              <a:xfrm>
                <a:off x="6327885" y="0"/>
                <a:ext cx="5864115" cy="5898673"/>
                <a:chOff x="6327885" y="0"/>
                <a:chExt cx="5864115" cy="5898673"/>
              </a:xfrm>
            </p:grpSpPr>
            <p:cxnSp>
              <p:nvCxnSpPr>
                <p:cNvPr id="36" name="Connettore diritto 35"/>
                <p:cNvCxnSpPr/>
                <p:nvPr/>
              </p:nvCxnSpPr>
              <p:spPr bwMode="hidden">
                <a:xfrm>
                  <a:off x="6327885" y="0"/>
                  <a:ext cx="5864115" cy="5898673"/>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37" name="Connettore diritto 36"/>
                <p:cNvCxnSpPr/>
                <p:nvPr/>
              </p:nvCxnSpPr>
              <p:spPr bwMode="hidden">
                <a:xfrm>
                  <a:off x="7549268" y="0"/>
                  <a:ext cx="4642732" cy="4672425"/>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38" name="Connettore diritto 37"/>
                <p:cNvCxnSpPr/>
                <p:nvPr/>
              </p:nvCxnSpPr>
              <p:spPr bwMode="hidden">
                <a:xfrm>
                  <a:off x="8772997" y="0"/>
                  <a:ext cx="3419003" cy="3456749"/>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39" name="Connettore diritto 38"/>
                <p:cNvCxnSpPr/>
                <p:nvPr/>
              </p:nvCxnSpPr>
              <p:spPr bwMode="hidden">
                <a:xfrm>
                  <a:off x="9982200" y="0"/>
                  <a:ext cx="2209800" cy="2226469"/>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40" name="Connettore diritto 39"/>
                <p:cNvCxnSpPr/>
                <p:nvPr/>
              </p:nvCxnSpPr>
              <p:spPr bwMode="hidden">
                <a:xfrm>
                  <a:off x="11199019" y="0"/>
                  <a:ext cx="992981" cy="1002506"/>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grpSp>
          <p:cxnSp>
            <p:nvCxnSpPr>
              <p:cNvPr id="31" name="Connettore diritto 30"/>
              <p:cNvCxnSpPr/>
              <p:nvPr/>
            </p:nvCxnSpPr>
            <p:spPr bwMode="hidden">
              <a:xfrm flipH="1" flipV="1">
                <a:off x="-1" y="1012053"/>
                <a:ext cx="5828811" cy="5845945"/>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32" name="Connettore diritto 31"/>
              <p:cNvCxnSpPr/>
              <p:nvPr/>
            </p:nvCxnSpPr>
            <p:spPr bwMode="hidden">
              <a:xfrm flipH="1" flipV="1">
                <a:off x="-1" y="2227340"/>
                <a:ext cx="4614781" cy="4630658"/>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33" name="Connettore diritto 32"/>
              <p:cNvCxnSpPr/>
              <p:nvPr/>
            </p:nvCxnSpPr>
            <p:spPr bwMode="hidden">
              <a:xfrm flipH="1" flipV="1">
                <a:off x="-1" y="3432149"/>
                <a:ext cx="3398419" cy="3425849"/>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34" name="Connettore diritto 33"/>
              <p:cNvCxnSpPr/>
              <p:nvPr/>
            </p:nvCxnSpPr>
            <p:spPr bwMode="hidden">
              <a:xfrm flipH="1" flipV="1">
                <a:off x="-1" y="4651431"/>
                <a:ext cx="2196496" cy="2206567"/>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35" name="Connettore diritto 34"/>
              <p:cNvCxnSpPr/>
              <p:nvPr/>
            </p:nvCxnSpPr>
            <p:spPr bwMode="hidden">
              <a:xfrm flipH="1" flipV="1">
                <a:off x="-1" y="5864453"/>
                <a:ext cx="987003" cy="993545"/>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grpSp>
      </p:grpSp>
      <p:sp>
        <p:nvSpPr>
          <p:cNvPr id="2" name="Titolo 1"/>
          <p:cNvSpPr>
            <a:spLocks noGrp="1"/>
          </p:cNvSpPr>
          <p:nvPr>
            <p:ph type="ctrTitle"/>
          </p:nvPr>
        </p:nvSpPr>
        <p:spPr>
          <a:xfrm>
            <a:off x="1293845" y="1296063"/>
            <a:ext cx="9604310" cy="3996563"/>
          </a:xfrm>
        </p:spPr>
        <p:txBody>
          <a:bodyPr rtlCol="0" anchor="b">
            <a:normAutofit/>
          </a:bodyPr>
          <a:lstStyle>
            <a:lvl1pPr algn="l">
              <a:lnSpc>
                <a:spcPct val="76000"/>
              </a:lnSpc>
              <a:defRPr sz="8000" cap="none" baseline="0">
                <a:solidFill>
                  <a:schemeClr val="tx1"/>
                </a:solidFill>
              </a:defRPr>
            </a:lvl1pPr>
          </a:lstStyle>
          <a:p>
            <a:pPr rtl="0"/>
            <a:r>
              <a:rPr lang="it-IT"/>
              <a:t>Fare clic per modificare lo stile del titolo dello schema</a:t>
            </a:r>
            <a:endParaRPr lang="it-IT" dirty="0"/>
          </a:p>
        </p:txBody>
      </p:sp>
      <p:sp>
        <p:nvSpPr>
          <p:cNvPr id="3" name="Sottotitolo 2"/>
          <p:cNvSpPr>
            <a:spLocks noGrp="1"/>
          </p:cNvSpPr>
          <p:nvPr>
            <p:ph type="subTitle" idx="1"/>
          </p:nvPr>
        </p:nvSpPr>
        <p:spPr>
          <a:xfrm>
            <a:off x="1293845" y="5432564"/>
            <a:ext cx="9604310" cy="457200"/>
          </a:xfrm>
        </p:spPr>
        <p:txBody>
          <a:bodyPr rtlCol="0">
            <a:normAutofit/>
          </a:bodyPr>
          <a:lstStyle>
            <a:lvl1pPr marL="0" indent="0" algn="l">
              <a:spcBef>
                <a:spcPts val="0"/>
              </a:spcBef>
              <a:buNone/>
              <a:defRPr sz="2000" b="0">
                <a:solidFill>
                  <a:schemeClr val="accent1">
                    <a:lumMod val="7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it-IT"/>
              <a:t>Fare clic per modificare lo stile del sottotitolo dello schema</a:t>
            </a:r>
            <a:endParaRPr lang="it-IT" dirty="0"/>
          </a:p>
        </p:txBody>
      </p:sp>
    </p:spTree>
    <p:extLst>
      <p:ext uri="{BB962C8B-B14F-4D97-AF65-F5344CB8AC3E}">
        <p14:creationId xmlns:p14="http://schemas.microsoft.com/office/powerpoint/2010/main" val="798862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rtlCol="0"/>
          <a:lstStyle/>
          <a:p>
            <a:pPr rtl="0"/>
            <a:r>
              <a:rPr lang="it-IT"/>
              <a:t>Fare clic per modificare lo stile del titolo dello schema</a:t>
            </a:r>
            <a:endParaRPr lang="it-IT" dirty="0"/>
          </a:p>
        </p:txBody>
      </p:sp>
      <p:sp>
        <p:nvSpPr>
          <p:cNvPr id="3" name="Segnaposto testo verticale 2"/>
          <p:cNvSpPr>
            <a:spLocks noGrp="1"/>
          </p:cNvSpPr>
          <p:nvPr>
            <p:ph type="body" orient="vert" idx="1"/>
          </p:nvPr>
        </p:nvSpPr>
        <p:spPr/>
        <p:txBody>
          <a:bodyPr vert="eaVert" rtlCol="0"/>
          <a:lstStyle/>
          <a:p>
            <a:pPr lvl="0" rtl="0"/>
            <a:r>
              <a:rPr lang="it-IT"/>
              <a:t>Modifica gli stili del testo dello schema</a:t>
            </a:r>
          </a:p>
          <a:p>
            <a:pPr lvl="1" rtl="0"/>
            <a:r>
              <a:rPr lang="it-IT"/>
              <a:t>Secondo livello</a:t>
            </a:r>
          </a:p>
          <a:p>
            <a:pPr lvl="2" rtl="0"/>
            <a:r>
              <a:rPr lang="it-IT"/>
              <a:t>Terzo livello</a:t>
            </a:r>
          </a:p>
          <a:p>
            <a:pPr lvl="3" rtl="0"/>
            <a:r>
              <a:rPr lang="it-IT"/>
              <a:t>Quarto livello</a:t>
            </a:r>
          </a:p>
          <a:p>
            <a:pPr lvl="4" rtl="0"/>
            <a:r>
              <a:rPr lang="it-IT"/>
              <a:t>Quinto livello</a:t>
            </a:r>
            <a:endParaRPr lang="it-IT" dirty="0"/>
          </a:p>
        </p:txBody>
      </p:sp>
      <p:sp>
        <p:nvSpPr>
          <p:cNvPr id="5" name="Segnaposto piè di pagina 4"/>
          <p:cNvSpPr>
            <a:spLocks noGrp="1"/>
          </p:cNvSpPr>
          <p:nvPr>
            <p:ph type="ftr" sz="quarter" idx="11"/>
          </p:nvPr>
        </p:nvSpPr>
        <p:spPr/>
        <p:txBody>
          <a:bodyPr rtlCol="0"/>
          <a:lstStyle/>
          <a:p>
            <a:pPr rtl="0"/>
            <a:r>
              <a:rPr lang="it-IT" dirty="0"/>
              <a:t>Terzo Valico dei Giovi Analisi costi-benefici</a:t>
            </a:r>
          </a:p>
        </p:txBody>
      </p:sp>
      <p:sp>
        <p:nvSpPr>
          <p:cNvPr id="4" name="Segnaposto data 3"/>
          <p:cNvSpPr>
            <a:spLocks noGrp="1"/>
          </p:cNvSpPr>
          <p:nvPr>
            <p:ph type="dt" sz="half" idx="10"/>
          </p:nvPr>
        </p:nvSpPr>
        <p:spPr/>
        <p:txBody>
          <a:bodyPr rtlCol="0"/>
          <a:lstStyle>
            <a:lvl1pPr>
              <a:defRPr/>
            </a:lvl1pPr>
          </a:lstStyle>
          <a:p>
            <a:fld id="{1ACB9C4E-2439-4EF7-B2AA-291ACA80E6E9}" type="datetime1">
              <a:rPr lang="it-IT" smtClean="0"/>
              <a:t>03/12/2019</a:t>
            </a:fld>
            <a:endParaRPr lang="it-IT" dirty="0"/>
          </a:p>
        </p:txBody>
      </p:sp>
      <p:sp>
        <p:nvSpPr>
          <p:cNvPr id="6" name="Segnaposto numero diapositiva 5"/>
          <p:cNvSpPr>
            <a:spLocks noGrp="1"/>
          </p:cNvSpPr>
          <p:nvPr>
            <p:ph type="sldNum" sz="quarter" idx="12"/>
          </p:nvPr>
        </p:nvSpPr>
        <p:spPr/>
        <p:txBody>
          <a:bodyPr rtlCol="0"/>
          <a:lstStyle/>
          <a:p>
            <a:pPr rtl="0"/>
            <a:fld id="{E31375A4-56A4-47D6-9801-1991572033F7}" type="slidenum">
              <a:rPr lang="it-IT" smtClean="0"/>
              <a:t>‹N›</a:t>
            </a:fld>
            <a:endParaRPr lang="it-IT" dirty="0"/>
          </a:p>
        </p:txBody>
      </p:sp>
    </p:spTree>
    <p:extLst>
      <p:ext uri="{BB962C8B-B14F-4D97-AF65-F5344CB8AC3E}">
        <p14:creationId xmlns:p14="http://schemas.microsoft.com/office/powerpoint/2010/main" val="2477154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verticale e testo">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9209314" y="489856"/>
            <a:ext cx="1687286" cy="5301343"/>
          </a:xfrm>
        </p:spPr>
        <p:txBody>
          <a:bodyPr vert="eaVert" rtlCol="0"/>
          <a:lstStyle/>
          <a:p>
            <a:pPr rtl="0"/>
            <a:r>
              <a:rPr lang="it-IT"/>
              <a:t>Fare clic per modificare lo stile del titolo dello schema</a:t>
            </a:r>
            <a:endParaRPr lang="it-IT" dirty="0"/>
          </a:p>
        </p:txBody>
      </p:sp>
      <p:sp>
        <p:nvSpPr>
          <p:cNvPr id="3" name="Segnaposto testo verticale 2"/>
          <p:cNvSpPr>
            <a:spLocks noGrp="1"/>
          </p:cNvSpPr>
          <p:nvPr>
            <p:ph type="body" orient="vert" idx="1"/>
          </p:nvPr>
        </p:nvSpPr>
        <p:spPr>
          <a:xfrm>
            <a:off x="1295399" y="489856"/>
            <a:ext cx="7587344" cy="5301343"/>
          </a:xfrm>
        </p:spPr>
        <p:txBody>
          <a:bodyPr vert="eaVert" rtlCol="0"/>
          <a:lstStyle/>
          <a:p>
            <a:pPr lvl="0" rtl="0"/>
            <a:r>
              <a:rPr lang="it-IT"/>
              <a:t>Modifica gli stili del testo dello schema</a:t>
            </a:r>
          </a:p>
          <a:p>
            <a:pPr lvl="1" rtl="0"/>
            <a:r>
              <a:rPr lang="it-IT"/>
              <a:t>Secondo livello</a:t>
            </a:r>
          </a:p>
          <a:p>
            <a:pPr lvl="2" rtl="0"/>
            <a:r>
              <a:rPr lang="it-IT"/>
              <a:t>Terzo livello</a:t>
            </a:r>
          </a:p>
          <a:p>
            <a:pPr lvl="3" rtl="0"/>
            <a:r>
              <a:rPr lang="it-IT"/>
              <a:t>Quarto livello</a:t>
            </a:r>
          </a:p>
          <a:p>
            <a:pPr lvl="4" rtl="0"/>
            <a:r>
              <a:rPr lang="it-IT"/>
              <a:t>Quinto livello</a:t>
            </a:r>
            <a:endParaRPr lang="it-IT" dirty="0"/>
          </a:p>
        </p:txBody>
      </p:sp>
      <p:sp>
        <p:nvSpPr>
          <p:cNvPr id="5" name="Segnaposto piè di pagina 4"/>
          <p:cNvSpPr>
            <a:spLocks noGrp="1"/>
          </p:cNvSpPr>
          <p:nvPr>
            <p:ph type="ftr" sz="quarter" idx="11"/>
          </p:nvPr>
        </p:nvSpPr>
        <p:spPr/>
        <p:txBody>
          <a:bodyPr rtlCol="0"/>
          <a:lstStyle/>
          <a:p>
            <a:pPr rtl="0"/>
            <a:r>
              <a:rPr lang="it-IT" dirty="0"/>
              <a:t>Terzo Valico dei Giovi Analisi costi-benefici</a:t>
            </a:r>
          </a:p>
        </p:txBody>
      </p:sp>
      <p:sp>
        <p:nvSpPr>
          <p:cNvPr id="4" name="Segnaposto data 3"/>
          <p:cNvSpPr>
            <a:spLocks noGrp="1"/>
          </p:cNvSpPr>
          <p:nvPr>
            <p:ph type="dt" sz="half" idx="10"/>
          </p:nvPr>
        </p:nvSpPr>
        <p:spPr/>
        <p:txBody>
          <a:bodyPr rtlCol="0"/>
          <a:lstStyle>
            <a:lvl1pPr>
              <a:defRPr/>
            </a:lvl1pPr>
          </a:lstStyle>
          <a:p>
            <a:fld id="{2C32E078-2B3A-4D62-8D55-50E0F642885D}" type="datetime1">
              <a:rPr lang="it-IT" smtClean="0"/>
              <a:t>03/12/2019</a:t>
            </a:fld>
            <a:endParaRPr lang="it-IT" dirty="0"/>
          </a:p>
        </p:txBody>
      </p:sp>
      <p:sp>
        <p:nvSpPr>
          <p:cNvPr id="6" name="Segnaposto numero diapositiva 5"/>
          <p:cNvSpPr>
            <a:spLocks noGrp="1"/>
          </p:cNvSpPr>
          <p:nvPr>
            <p:ph type="sldNum" sz="quarter" idx="12"/>
          </p:nvPr>
        </p:nvSpPr>
        <p:spPr/>
        <p:txBody>
          <a:bodyPr rtlCol="0"/>
          <a:lstStyle/>
          <a:p>
            <a:pPr rtl="0"/>
            <a:fld id="{E31375A4-56A4-47D6-9801-1991572033F7}" type="slidenum">
              <a:rPr lang="it-IT" smtClean="0"/>
              <a:t>‹N›</a:t>
            </a:fld>
            <a:endParaRPr lang="it-IT" dirty="0"/>
          </a:p>
        </p:txBody>
      </p:sp>
    </p:spTree>
    <p:extLst>
      <p:ext uri="{BB962C8B-B14F-4D97-AF65-F5344CB8AC3E}">
        <p14:creationId xmlns:p14="http://schemas.microsoft.com/office/powerpoint/2010/main" val="2524635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rtlCol="0"/>
          <a:lstStyle/>
          <a:p>
            <a:pPr rtl="0"/>
            <a:r>
              <a:rPr lang="it-IT"/>
              <a:t>Fare clic per modificare lo stile del titolo dello schema</a:t>
            </a:r>
            <a:endParaRPr lang="it-IT" dirty="0"/>
          </a:p>
        </p:txBody>
      </p:sp>
      <p:sp>
        <p:nvSpPr>
          <p:cNvPr id="3" name="Segnaposto contenuto 2"/>
          <p:cNvSpPr>
            <a:spLocks noGrp="1"/>
          </p:cNvSpPr>
          <p:nvPr>
            <p:ph idx="1"/>
          </p:nvPr>
        </p:nvSpPr>
        <p:spPr/>
        <p:txBody>
          <a:bodyPr rtlCol="0"/>
          <a:lstStyle/>
          <a:p>
            <a:pPr lvl="0" rtl="0"/>
            <a:r>
              <a:rPr lang="it-IT"/>
              <a:t>Modifica gli stili del testo dello schema</a:t>
            </a:r>
          </a:p>
          <a:p>
            <a:pPr lvl="1" rtl="0"/>
            <a:r>
              <a:rPr lang="it-IT"/>
              <a:t>Secondo livello</a:t>
            </a:r>
          </a:p>
          <a:p>
            <a:pPr lvl="2" rtl="0"/>
            <a:r>
              <a:rPr lang="it-IT"/>
              <a:t>Terzo livello</a:t>
            </a:r>
          </a:p>
          <a:p>
            <a:pPr lvl="3" rtl="0"/>
            <a:r>
              <a:rPr lang="it-IT"/>
              <a:t>Quarto livello</a:t>
            </a:r>
          </a:p>
          <a:p>
            <a:pPr lvl="4" rtl="0"/>
            <a:r>
              <a:rPr lang="it-IT"/>
              <a:t>Quinto livello</a:t>
            </a:r>
            <a:endParaRPr lang="it-IT" dirty="0"/>
          </a:p>
        </p:txBody>
      </p:sp>
      <p:sp>
        <p:nvSpPr>
          <p:cNvPr id="4" name="Segnaposto piè di pagina 4">
            <a:extLst>
              <a:ext uri="{FF2B5EF4-FFF2-40B4-BE49-F238E27FC236}">
                <a16:creationId xmlns:a16="http://schemas.microsoft.com/office/drawing/2014/main" id="{73B5B733-6656-47F7-BF82-170DB524D609}"/>
              </a:ext>
            </a:extLst>
          </p:cNvPr>
          <p:cNvSpPr>
            <a:spLocks noGrp="1"/>
          </p:cNvSpPr>
          <p:nvPr>
            <p:ph type="ftr" sz="quarter" idx="4294967295"/>
          </p:nvPr>
        </p:nvSpPr>
        <p:spPr>
          <a:xfrm>
            <a:off x="609600" y="6289678"/>
            <a:ext cx="6156959" cy="411567"/>
          </a:xfrm>
        </p:spPr>
        <p:txBody>
          <a:bodyPr rtlCol="0"/>
          <a:lstStyle>
            <a:lvl1pPr rtl="0">
              <a:defRPr/>
            </a:lvl1pPr>
          </a:lstStyle>
          <a:p>
            <a:r>
              <a:rPr lang="it-IT" dirty="0"/>
              <a:t>Nuovo collegamento ferroviario Torino - Lione</a:t>
            </a:r>
            <a:br>
              <a:rPr lang="it-IT" dirty="0"/>
            </a:br>
            <a:r>
              <a:rPr lang="it-IT" i="1" dirty="0"/>
              <a:t>Analisi costi-benefici</a:t>
            </a:r>
            <a:endParaRPr lang="it-IT" dirty="0"/>
          </a:p>
        </p:txBody>
      </p:sp>
    </p:spTree>
    <p:extLst>
      <p:ext uri="{BB962C8B-B14F-4D97-AF65-F5344CB8AC3E}">
        <p14:creationId xmlns:p14="http://schemas.microsoft.com/office/powerpoint/2010/main" val="3112444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Intestazione sezione">
    <p:bg>
      <p:bgPr>
        <a:gradFill flip="none" rotWithShape="1">
          <a:gsLst>
            <a:gs pos="0">
              <a:schemeClr val="accent1"/>
            </a:gs>
            <a:gs pos="97000">
              <a:schemeClr val="accent1">
                <a:lumMod val="80000"/>
              </a:schemeClr>
            </a:gs>
          </a:gsLst>
          <a:path path="circle">
            <a:fillToRect l="50000" t="50000" r="50000" b="50000"/>
          </a:path>
          <a:tileRect/>
        </a:gradFill>
        <a:effectLst/>
      </p:bgPr>
    </p:bg>
    <p:spTree>
      <p:nvGrpSpPr>
        <p:cNvPr id="1" name=""/>
        <p:cNvGrpSpPr/>
        <p:nvPr/>
      </p:nvGrpSpPr>
      <p:grpSpPr>
        <a:xfrm>
          <a:off x="0" y="0"/>
          <a:ext cx="0" cy="0"/>
          <a:chOff x="0" y="0"/>
          <a:chExt cx="0" cy="0"/>
        </a:xfrm>
      </p:grpSpPr>
      <p:grpSp>
        <p:nvGrpSpPr>
          <p:cNvPr id="7" name="Gruppo 6"/>
          <p:cNvGrpSpPr/>
          <p:nvPr userDrawn="1"/>
        </p:nvGrpSpPr>
        <p:grpSpPr bwMode="hidden">
          <a:xfrm>
            <a:off x="-1" y="0"/>
            <a:ext cx="12192002" cy="6858000"/>
            <a:chOff x="-1" y="0"/>
            <a:chExt cx="12192002" cy="6858000"/>
          </a:xfrm>
        </p:grpSpPr>
        <p:cxnSp>
          <p:nvCxnSpPr>
            <p:cNvPr id="8" name="Connettore diritto 7"/>
            <p:cNvCxnSpPr/>
            <p:nvPr/>
          </p:nvCxnSpPr>
          <p:spPr bwMode="hidden">
            <a:xfrm>
              <a:off x="610194"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9" name="Connettore diritto 8"/>
            <p:cNvCxnSpPr/>
            <p:nvPr/>
          </p:nvCxnSpPr>
          <p:spPr bwMode="hidden">
            <a:xfrm>
              <a:off x="1829332"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0" name="Connettore diritto 9"/>
            <p:cNvCxnSpPr/>
            <p:nvPr/>
          </p:nvCxnSpPr>
          <p:spPr bwMode="hidden">
            <a:xfrm>
              <a:off x="3048470"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1" name="Connettore diritto 10"/>
            <p:cNvCxnSpPr/>
            <p:nvPr/>
          </p:nvCxnSpPr>
          <p:spPr bwMode="hidden">
            <a:xfrm>
              <a:off x="4267608"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2" name="Connettore diritto 11"/>
            <p:cNvCxnSpPr/>
            <p:nvPr/>
          </p:nvCxnSpPr>
          <p:spPr bwMode="hidden">
            <a:xfrm>
              <a:off x="5486746"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3" name="Connettore diritto 12"/>
            <p:cNvCxnSpPr/>
            <p:nvPr/>
          </p:nvCxnSpPr>
          <p:spPr bwMode="hidden">
            <a:xfrm>
              <a:off x="6705884"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4" name="Connettore diritto 13"/>
            <p:cNvCxnSpPr/>
            <p:nvPr/>
          </p:nvCxnSpPr>
          <p:spPr bwMode="hidden">
            <a:xfrm>
              <a:off x="7925022"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5" name="Connettore diritto 14"/>
            <p:cNvCxnSpPr/>
            <p:nvPr/>
          </p:nvCxnSpPr>
          <p:spPr bwMode="hidden">
            <a:xfrm>
              <a:off x="9144160"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6" name="Connettore diritto 15"/>
            <p:cNvCxnSpPr/>
            <p:nvPr/>
          </p:nvCxnSpPr>
          <p:spPr bwMode="hidden">
            <a:xfrm>
              <a:off x="10363298"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7" name="Connettore diritto 16"/>
            <p:cNvCxnSpPr/>
            <p:nvPr/>
          </p:nvCxnSpPr>
          <p:spPr bwMode="hidden">
            <a:xfrm>
              <a:off x="11582436"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8" name="Connettore diritto 17"/>
            <p:cNvCxnSpPr/>
            <p:nvPr/>
          </p:nvCxnSpPr>
          <p:spPr bwMode="hidden">
            <a:xfrm>
              <a:off x="2819" y="386485"/>
              <a:ext cx="12188952" cy="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9" name="Connettore diritto 18"/>
            <p:cNvCxnSpPr/>
            <p:nvPr/>
          </p:nvCxnSpPr>
          <p:spPr bwMode="hidden">
            <a:xfrm>
              <a:off x="2819" y="1611181"/>
              <a:ext cx="12188952" cy="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20" name="Connettore diritto 19"/>
            <p:cNvCxnSpPr/>
            <p:nvPr/>
          </p:nvCxnSpPr>
          <p:spPr bwMode="hidden">
            <a:xfrm>
              <a:off x="2819" y="2835877"/>
              <a:ext cx="12188952" cy="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21" name="Connettore diritto 20"/>
            <p:cNvCxnSpPr/>
            <p:nvPr/>
          </p:nvCxnSpPr>
          <p:spPr bwMode="hidden">
            <a:xfrm>
              <a:off x="2819" y="4060573"/>
              <a:ext cx="12188952" cy="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22" name="Connettore diritto 21"/>
            <p:cNvCxnSpPr/>
            <p:nvPr/>
          </p:nvCxnSpPr>
          <p:spPr bwMode="hidden">
            <a:xfrm>
              <a:off x="2819" y="5285269"/>
              <a:ext cx="12188952" cy="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23" name="Connettore diritto 22"/>
            <p:cNvCxnSpPr/>
            <p:nvPr/>
          </p:nvCxnSpPr>
          <p:spPr bwMode="hidden">
            <a:xfrm>
              <a:off x="2819" y="6509965"/>
              <a:ext cx="12188952" cy="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grpSp>
          <p:nvGrpSpPr>
            <p:cNvPr id="24" name="Gruppo 23"/>
            <p:cNvGrpSpPr/>
            <p:nvPr userDrawn="1"/>
          </p:nvGrpSpPr>
          <p:grpSpPr bwMode="hidden">
            <a:xfrm>
              <a:off x="-1" y="0"/>
              <a:ext cx="12192001" cy="6858000"/>
              <a:chOff x="-1" y="0"/>
              <a:chExt cx="12192001" cy="6858000"/>
            </a:xfrm>
          </p:grpSpPr>
          <p:cxnSp>
            <p:nvCxnSpPr>
              <p:cNvPr id="42" name="Connettore diritto 41"/>
              <p:cNvCxnSpPr/>
              <p:nvPr/>
            </p:nvCxnSpPr>
            <p:spPr bwMode="hidden">
              <a:xfrm>
                <a:off x="225425"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3" name="Connettore diritto 42"/>
              <p:cNvCxnSpPr/>
              <p:nvPr/>
            </p:nvCxnSpPr>
            <p:spPr bwMode="hidden">
              <a:xfrm>
                <a:off x="1449154"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4" name="Connettore diritto 43"/>
              <p:cNvCxnSpPr/>
              <p:nvPr/>
            </p:nvCxnSpPr>
            <p:spPr bwMode="hidden">
              <a:xfrm>
                <a:off x="2665982"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5" name="Connettore diritto 44"/>
              <p:cNvCxnSpPr/>
              <p:nvPr/>
            </p:nvCxnSpPr>
            <p:spPr bwMode="hidden">
              <a:xfrm>
                <a:off x="3885119"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6" name="Connettore diritto 45"/>
              <p:cNvCxnSpPr/>
              <p:nvPr/>
            </p:nvCxnSpPr>
            <p:spPr bwMode="hidden">
              <a:xfrm>
                <a:off x="5106502"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grpSp>
            <p:nvGrpSpPr>
              <p:cNvPr id="47" name="Gruppo 46"/>
              <p:cNvGrpSpPr/>
              <p:nvPr/>
            </p:nvGrpSpPr>
            <p:grpSpPr bwMode="hidden">
              <a:xfrm>
                <a:off x="6327885" y="0"/>
                <a:ext cx="5864115" cy="5898673"/>
                <a:chOff x="6327885" y="0"/>
                <a:chExt cx="5864115" cy="5898673"/>
              </a:xfrm>
            </p:grpSpPr>
            <p:cxnSp>
              <p:nvCxnSpPr>
                <p:cNvPr id="53" name="Connettore diritto 52"/>
                <p:cNvCxnSpPr/>
                <p:nvPr/>
              </p:nvCxnSpPr>
              <p:spPr bwMode="hidden">
                <a:xfrm>
                  <a:off x="6327885" y="0"/>
                  <a:ext cx="5864115" cy="5898673"/>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4" name="Connettore diritto 53"/>
                <p:cNvCxnSpPr/>
                <p:nvPr/>
              </p:nvCxnSpPr>
              <p:spPr bwMode="hidden">
                <a:xfrm>
                  <a:off x="7549268" y="0"/>
                  <a:ext cx="4642732" cy="4672425"/>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5" name="Connettore diritto 54"/>
                <p:cNvCxnSpPr/>
                <p:nvPr/>
              </p:nvCxnSpPr>
              <p:spPr bwMode="hidden">
                <a:xfrm>
                  <a:off x="8772997" y="0"/>
                  <a:ext cx="3419003" cy="3456749"/>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6" name="Connettore diritto 55"/>
                <p:cNvCxnSpPr/>
                <p:nvPr/>
              </p:nvCxnSpPr>
              <p:spPr bwMode="hidden">
                <a:xfrm>
                  <a:off x="9982200" y="0"/>
                  <a:ext cx="2209800" cy="2226469"/>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7" name="Connettore diritto 56"/>
                <p:cNvCxnSpPr/>
                <p:nvPr/>
              </p:nvCxnSpPr>
              <p:spPr bwMode="hidden">
                <a:xfrm>
                  <a:off x="11199019" y="0"/>
                  <a:ext cx="992981" cy="1002506"/>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grpSp>
          <p:cxnSp>
            <p:nvCxnSpPr>
              <p:cNvPr id="48" name="Connettore diritto 47"/>
              <p:cNvCxnSpPr/>
              <p:nvPr/>
            </p:nvCxnSpPr>
            <p:spPr bwMode="hidden">
              <a:xfrm flipH="1" flipV="1">
                <a:off x="-1" y="1012053"/>
                <a:ext cx="5828811" cy="5845945"/>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9" name="Connettore diritto 48"/>
              <p:cNvCxnSpPr/>
              <p:nvPr/>
            </p:nvCxnSpPr>
            <p:spPr bwMode="hidden">
              <a:xfrm flipH="1" flipV="1">
                <a:off x="-1" y="2227340"/>
                <a:ext cx="4614781" cy="4630658"/>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0" name="Connettore diritto 49"/>
              <p:cNvCxnSpPr/>
              <p:nvPr/>
            </p:nvCxnSpPr>
            <p:spPr bwMode="hidden">
              <a:xfrm flipH="1" flipV="1">
                <a:off x="-1" y="3432149"/>
                <a:ext cx="3398419" cy="3425849"/>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1" name="Connettore diritto 50"/>
              <p:cNvCxnSpPr/>
              <p:nvPr/>
            </p:nvCxnSpPr>
            <p:spPr bwMode="hidden">
              <a:xfrm flipH="1" flipV="1">
                <a:off x="-1" y="4651431"/>
                <a:ext cx="2196496" cy="2206567"/>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2" name="Connettore diritto 51"/>
              <p:cNvCxnSpPr/>
              <p:nvPr/>
            </p:nvCxnSpPr>
            <p:spPr bwMode="hidden">
              <a:xfrm flipH="1" flipV="1">
                <a:off x="-1" y="5864453"/>
                <a:ext cx="987003" cy="993545"/>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grpSp>
        <p:grpSp>
          <p:nvGrpSpPr>
            <p:cNvPr id="25" name="Gruppo 24"/>
            <p:cNvGrpSpPr/>
            <p:nvPr userDrawn="1"/>
          </p:nvGrpSpPr>
          <p:grpSpPr bwMode="hidden">
            <a:xfrm flipH="1">
              <a:off x="0" y="0"/>
              <a:ext cx="12192001" cy="6858000"/>
              <a:chOff x="-1" y="0"/>
              <a:chExt cx="12192001" cy="6858000"/>
            </a:xfrm>
          </p:grpSpPr>
          <p:cxnSp>
            <p:nvCxnSpPr>
              <p:cNvPr id="26" name="Connettore diritto 25"/>
              <p:cNvCxnSpPr/>
              <p:nvPr/>
            </p:nvCxnSpPr>
            <p:spPr bwMode="hidden">
              <a:xfrm>
                <a:off x="225425"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27" name="Connettore diritto 26"/>
              <p:cNvCxnSpPr/>
              <p:nvPr/>
            </p:nvCxnSpPr>
            <p:spPr bwMode="hidden">
              <a:xfrm>
                <a:off x="1449154"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28" name="Connettore diritto 27"/>
              <p:cNvCxnSpPr/>
              <p:nvPr/>
            </p:nvCxnSpPr>
            <p:spPr bwMode="hidden">
              <a:xfrm>
                <a:off x="2665982"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29" name="Connettore diritto 28"/>
              <p:cNvCxnSpPr/>
              <p:nvPr/>
            </p:nvCxnSpPr>
            <p:spPr bwMode="hidden">
              <a:xfrm>
                <a:off x="3885119"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0" name="Connettore diritto 29"/>
              <p:cNvCxnSpPr/>
              <p:nvPr/>
            </p:nvCxnSpPr>
            <p:spPr bwMode="hidden">
              <a:xfrm>
                <a:off x="5150644"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grpSp>
            <p:nvGrpSpPr>
              <p:cNvPr id="31" name="Gruppo 30"/>
              <p:cNvGrpSpPr/>
              <p:nvPr/>
            </p:nvGrpSpPr>
            <p:grpSpPr bwMode="hidden">
              <a:xfrm>
                <a:off x="6327885" y="0"/>
                <a:ext cx="5864115" cy="5898673"/>
                <a:chOff x="6327885" y="0"/>
                <a:chExt cx="5864115" cy="5898673"/>
              </a:xfrm>
            </p:grpSpPr>
            <p:cxnSp>
              <p:nvCxnSpPr>
                <p:cNvPr id="37" name="Connettore diritto 36"/>
                <p:cNvCxnSpPr/>
                <p:nvPr/>
              </p:nvCxnSpPr>
              <p:spPr bwMode="hidden">
                <a:xfrm>
                  <a:off x="6327885" y="0"/>
                  <a:ext cx="5864115" cy="5898673"/>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8" name="Connettore diritto 37"/>
                <p:cNvCxnSpPr/>
                <p:nvPr/>
              </p:nvCxnSpPr>
              <p:spPr bwMode="hidden">
                <a:xfrm>
                  <a:off x="7549268" y="0"/>
                  <a:ext cx="4642732" cy="4672425"/>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9" name="Connettore diritto 38"/>
                <p:cNvCxnSpPr/>
                <p:nvPr/>
              </p:nvCxnSpPr>
              <p:spPr bwMode="hidden">
                <a:xfrm>
                  <a:off x="8772997" y="0"/>
                  <a:ext cx="3419003" cy="3456749"/>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0" name="Connettore diritto 39"/>
                <p:cNvCxnSpPr/>
                <p:nvPr/>
              </p:nvCxnSpPr>
              <p:spPr bwMode="hidden">
                <a:xfrm>
                  <a:off x="9982200" y="0"/>
                  <a:ext cx="2209800" cy="2226469"/>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1" name="Connettore diritto 40"/>
                <p:cNvCxnSpPr/>
                <p:nvPr/>
              </p:nvCxnSpPr>
              <p:spPr bwMode="hidden">
                <a:xfrm>
                  <a:off x="11199019" y="0"/>
                  <a:ext cx="992981" cy="1002506"/>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grpSp>
          <p:cxnSp>
            <p:nvCxnSpPr>
              <p:cNvPr id="32" name="Connettore diritto 31"/>
              <p:cNvCxnSpPr/>
              <p:nvPr/>
            </p:nvCxnSpPr>
            <p:spPr bwMode="hidden">
              <a:xfrm flipH="1" flipV="1">
                <a:off x="-1" y="1012053"/>
                <a:ext cx="5828811" cy="5845945"/>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3" name="Connettore diritto 32"/>
              <p:cNvCxnSpPr/>
              <p:nvPr/>
            </p:nvCxnSpPr>
            <p:spPr bwMode="hidden">
              <a:xfrm flipH="1" flipV="1">
                <a:off x="-1" y="2227340"/>
                <a:ext cx="4614781" cy="4630658"/>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4" name="Connettore diritto 33"/>
              <p:cNvCxnSpPr/>
              <p:nvPr/>
            </p:nvCxnSpPr>
            <p:spPr bwMode="hidden">
              <a:xfrm flipH="1" flipV="1">
                <a:off x="-1" y="3432149"/>
                <a:ext cx="3398419" cy="3425849"/>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5" name="Connettore diritto 34"/>
              <p:cNvCxnSpPr/>
              <p:nvPr/>
            </p:nvCxnSpPr>
            <p:spPr bwMode="hidden">
              <a:xfrm flipH="1" flipV="1">
                <a:off x="-1" y="4651431"/>
                <a:ext cx="2196496" cy="2206567"/>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6" name="Connettore diritto 35"/>
              <p:cNvCxnSpPr/>
              <p:nvPr/>
            </p:nvCxnSpPr>
            <p:spPr bwMode="hidden">
              <a:xfrm flipH="1" flipV="1">
                <a:off x="-1" y="5864453"/>
                <a:ext cx="987003" cy="993545"/>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grpSp>
      </p:grpSp>
      <p:sp>
        <p:nvSpPr>
          <p:cNvPr id="2" name="Titolo 1"/>
          <p:cNvSpPr>
            <a:spLocks noGrp="1"/>
          </p:cNvSpPr>
          <p:nvPr>
            <p:ph type="title"/>
          </p:nvPr>
        </p:nvSpPr>
        <p:spPr>
          <a:xfrm>
            <a:off x="1295400" y="2541573"/>
            <a:ext cx="9601200" cy="2743200"/>
          </a:xfrm>
        </p:spPr>
        <p:txBody>
          <a:bodyPr rtlCol="0" anchor="b">
            <a:normAutofit/>
          </a:bodyPr>
          <a:lstStyle>
            <a:lvl1pPr>
              <a:lnSpc>
                <a:spcPct val="85000"/>
              </a:lnSpc>
              <a:defRPr sz="6000" cap="none" baseline="0">
                <a:solidFill>
                  <a:schemeClr val="tx1"/>
                </a:solidFill>
              </a:defRPr>
            </a:lvl1pPr>
          </a:lstStyle>
          <a:p>
            <a:pPr rtl="0"/>
            <a:r>
              <a:rPr lang="it-IT"/>
              <a:t>Fare clic per modificare lo stile del titolo dello schema</a:t>
            </a:r>
            <a:endParaRPr lang="it-IT" dirty="0"/>
          </a:p>
        </p:txBody>
      </p:sp>
      <p:sp>
        <p:nvSpPr>
          <p:cNvPr id="3" name="Segnaposto testo 2"/>
          <p:cNvSpPr>
            <a:spLocks noGrp="1"/>
          </p:cNvSpPr>
          <p:nvPr>
            <p:ph type="body" idx="1"/>
          </p:nvPr>
        </p:nvSpPr>
        <p:spPr>
          <a:xfrm>
            <a:off x="1295400" y="5431536"/>
            <a:ext cx="9601200" cy="457200"/>
          </a:xfrm>
        </p:spPr>
        <p:txBody>
          <a:bodyPr rtlCol="0">
            <a:normAutofit/>
          </a:bodyPr>
          <a:lstStyle>
            <a:lvl1pPr marL="0" indent="0">
              <a:spcBef>
                <a:spcPts val="0"/>
              </a:spcBef>
              <a:buNone/>
              <a:defRPr sz="2000" b="0">
                <a:solidFill>
                  <a:schemeClr val="tx1"/>
                </a:solidFill>
              </a:defRPr>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rtl="0"/>
            <a:r>
              <a:rPr lang="it-IT"/>
              <a:t>Modifica gli stili del testo dello schema</a:t>
            </a:r>
          </a:p>
        </p:txBody>
      </p:sp>
      <p:cxnSp>
        <p:nvCxnSpPr>
          <p:cNvPr id="58" name="Connettore diritto 57"/>
          <p:cNvCxnSpPr/>
          <p:nvPr userDrawn="1"/>
        </p:nvCxnSpPr>
        <p:spPr>
          <a:xfrm>
            <a:off x="1295400" y="5294175"/>
            <a:ext cx="96012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0677804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rtlCol="0"/>
          <a:lstStyle/>
          <a:p>
            <a:pPr rtl="0"/>
            <a:r>
              <a:rPr lang="it-IT"/>
              <a:t>Fare clic per modificare lo stile del titolo dello schema</a:t>
            </a:r>
            <a:endParaRPr lang="it-IT" dirty="0"/>
          </a:p>
        </p:txBody>
      </p:sp>
      <p:sp>
        <p:nvSpPr>
          <p:cNvPr id="3" name="Segnaposto contenuto 2"/>
          <p:cNvSpPr>
            <a:spLocks noGrp="1"/>
          </p:cNvSpPr>
          <p:nvPr>
            <p:ph sz="half" idx="1"/>
          </p:nvPr>
        </p:nvSpPr>
        <p:spPr>
          <a:xfrm>
            <a:off x="1295400" y="1981199"/>
            <a:ext cx="4572000" cy="3810001"/>
          </a:xfrm>
        </p:spPr>
        <p:txBody>
          <a:bodyPr rtlCol="0">
            <a:normAutofit/>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rtl="0"/>
            <a:r>
              <a:rPr lang="it-IT"/>
              <a:t>Modifica gli stili del testo dello schema</a:t>
            </a:r>
          </a:p>
          <a:p>
            <a:pPr lvl="1" rtl="0"/>
            <a:r>
              <a:rPr lang="it-IT"/>
              <a:t>Secondo livello</a:t>
            </a:r>
          </a:p>
          <a:p>
            <a:pPr lvl="2" rtl="0"/>
            <a:r>
              <a:rPr lang="it-IT"/>
              <a:t>Terzo livello</a:t>
            </a:r>
          </a:p>
          <a:p>
            <a:pPr lvl="3" rtl="0"/>
            <a:r>
              <a:rPr lang="it-IT"/>
              <a:t>Quarto livello</a:t>
            </a:r>
          </a:p>
          <a:p>
            <a:pPr lvl="4" rtl="0"/>
            <a:r>
              <a:rPr lang="it-IT"/>
              <a:t>Quinto livello</a:t>
            </a:r>
            <a:endParaRPr lang="it-IT" dirty="0"/>
          </a:p>
        </p:txBody>
      </p:sp>
      <p:sp>
        <p:nvSpPr>
          <p:cNvPr id="4" name="Segnaposto contenuto 3"/>
          <p:cNvSpPr>
            <a:spLocks noGrp="1"/>
          </p:cNvSpPr>
          <p:nvPr>
            <p:ph sz="half" idx="2"/>
          </p:nvPr>
        </p:nvSpPr>
        <p:spPr>
          <a:xfrm>
            <a:off x="6324600" y="1981199"/>
            <a:ext cx="4572000" cy="3810001"/>
          </a:xfrm>
        </p:spPr>
        <p:txBody>
          <a:bodyPr rtlCol="0">
            <a:normAutofit/>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rtl="0"/>
            <a:r>
              <a:rPr lang="it-IT"/>
              <a:t>Modifica gli stili del testo dello schema</a:t>
            </a:r>
          </a:p>
          <a:p>
            <a:pPr lvl="1" rtl="0"/>
            <a:r>
              <a:rPr lang="it-IT"/>
              <a:t>Secondo livello</a:t>
            </a:r>
          </a:p>
          <a:p>
            <a:pPr lvl="2" rtl="0"/>
            <a:r>
              <a:rPr lang="it-IT"/>
              <a:t>Terzo livello</a:t>
            </a:r>
          </a:p>
          <a:p>
            <a:pPr lvl="3" rtl="0"/>
            <a:r>
              <a:rPr lang="it-IT"/>
              <a:t>Quarto livello</a:t>
            </a:r>
          </a:p>
          <a:p>
            <a:pPr lvl="4" rtl="0"/>
            <a:r>
              <a:rPr lang="it-IT"/>
              <a:t>Quinto livello</a:t>
            </a:r>
            <a:endParaRPr lang="it-IT" dirty="0"/>
          </a:p>
        </p:txBody>
      </p:sp>
      <p:sp>
        <p:nvSpPr>
          <p:cNvPr id="6" name="Segnaposto piè di pagina 5"/>
          <p:cNvSpPr>
            <a:spLocks noGrp="1"/>
          </p:cNvSpPr>
          <p:nvPr>
            <p:ph type="ftr" sz="quarter" idx="11"/>
          </p:nvPr>
        </p:nvSpPr>
        <p:spPr/>
        <p:txBody>
          <a:bodyPr rtlCol="0"/>
          <a:lstStyle/>
          <a:p>
            <a:r>
              <a:rPr lang="it-IT" dirty="0"/>
              <a:t>Nuovo collegamento ferroviario Torino - Lione</a:t>
            </a:r>
          </a:p>
          <a:p>
            <a:r>
              <a:rPr lang="it-IT" i="1" dirty="0"/>
              <a:t>Analisi costi-benefici</a:t>
            </a:r>
          </a:p>
        </p:txBody>
      </p:sp>
      <p:sp>
        <p:nvSpPr>
          <p:cNvPr id="5" name="Segnaposto data 4"/>
          <p:cNvSpPr>
            <a:spLocks noGrp="1"/>
          </p:cNvSpPr>
          <p:nvPr>
            <p:ph type="dt" sz="half" idx="10"/>
          </p:nvPr>
        </p:nvSpPr>
        <p:spPr/>
        <p:txBody>
          <a:bodyPr rtlCol="0"/>
          <a:lstStyle>
            <a:lvl1pPr>
              <a:defRPr/>
            </a:lvl1pPr>
          </a:lstStyle>
          <a:p>
            <a:fld id="{506DFC69-8F1A-44A2-833E-CF846519E346}" type="datetime1">
              <a:rPr lang="it-IT" smtClean="0"/>
              <a:t>03/12/2019</a:t>
            </a:fld>
            <a:endParaRPr lang="it-IT" dirty="0"/>
          </a:p>
        </p:txBody>
      </p:sp>
      <p:sp>
        <p:nvSpPr>
          <p:cNvPr id="7" name="Segnaposto numero diapositiva 6"/>
          <p:cNvSpPr>
            <a:spLocks noGrp="1"/>
          </p:cNvSpPr>
          <p:nvPr>
            <p:ph type="sldNum" sz="quarter" idx="12"/>
          </p:nvPr>
        </p:nvSpPr>
        <p:spPr/>
        <p:txBody>
          <a:bodyPr rtlCol="0"/>
          <a:lstStyle/>
          <a:p>
            <a:pPr rtl="0"/>
            <a:fld id="{E31375A4-56A4-47D6-9801-1991572033F7}" type="slidenum">
              <a:rPr lang="it-IT" smtClean="0"/>
              <a:t>‹N›</a:t>
            </a:fld>
            <a:endParaRPr lang="it-IT" dirty="0"/>
          </a:p>
        </p:txBody>
      </p:sp>
    </p:spTree>
    <p:extLst>
      <p:ext uri="{BB962C8B-B14F-4D97-AF65-F5344CB8AC3E}">
        <p14:creationId xmlns:p14="http://schemas.microsoft.com/office/powerpoint/2010/main" val="4044567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rtlCol="0"/>
          <a:lstStyle/>
          <a:p>
            <a:pPr rtl="0"/>
            <a:r>
              <a:rPr lang="it-IT"/>
              <a:t>Fare clic per modificare lo stile del titolo dello schema</a:t>
            </a:r>
            <a:endParaRPr lang="it-IT" dirty="0"/>
          </a:p>
        </p:txBody>
      </p:sp>
      <p:sp>
        <p:nvSpPr>
          <p:cNvPr id="3" name="Segnaposto testo 2"/>
          <p:cNvSpPr>
            <a:spLocks noGrp="1"/>
          </p:cNvSpPr>
          <p:nvPr>
            <p:ph type="body" idx="1"/>
          </p:nvPr>
        </p:nvSpPr>
        <p:spPr>
          <a:xfrm>
            <a:off x="1295400" y="1818322"/>
            <a:ext cx="4572000" cy="641350"/>
          </a:xfrm>
        </p:spPr>
        <p:txBody>
          <a:bodyPr rtlCol="0" anchor="ctr">
            <a:normAutofit/>
          </a:bodyPr>
          <a:lstStyle>
            <a:lvl1pPr marL="0" indent="0">
              <a:spcBef>
                <a:spcPts val="0"/>
              </a:spcBef>
              <a:buNone/>
              <a:defRPr sz="20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it-IT"/>
              <a:t>Modifica gli stili del testo dello schema</a:t>
            </a:r>
          </a:p>
        </p:txBody>
      </p:sp>
      <p:sp>
        <p:nvSpPr>
          <p:cNvPr id="4" name="Segnaposto contenuto 3"/>
          <p:cNvSpPr>
            <a:spLocks noGrp="1"/>
          </p:cNvSpPr>
          <p:nvPr>
            <p:ph sz="half" idx="2"/>
          </p:nvPr>
        </p:nvSpPr>
        <p:spPr>
          <a:xfrm>
            <a:off x="1295400" y="2503713"/>
            <a:ext cx="4572000" cy="3287487"/>
          </a:xfrm>
        </p:spPr>
        <p:txBody>
          <a:bodyPr rtlCol="0">
            <a:normAutofit/>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rtl="0"/>
            <a:r>
              <a:rPr lang="it-IT"/>
              <a:t>Modifica gli stili del testo dello schema</a:t>
            </a:r>
          </a:p>
          <a:p>
            <a:pPr lvl="1" rtl="0"/>
            <a:r>
              <a:rPr lang="it-IT"/>
              <a:t>Secondo livello</a:t>
            </a:r>
          </a:p>
          <a:p>
            <a:pPr lvl="2" rtl="0"/>
            <a:r>
              <a:rPr lang="it-IT"/>
              <a:t>Terzo livello</a:t>
            </a:r>
          </a:p>
          <a:p>
            <a:pPr lvl="3" rtl="0"/>
            <a:r>
              <a:rPr lang="it-IT"/>
              <a:t>Quarto livello</a:t>
            </a:r>
          </a:p>
          <a:p>
            <a:pPr lvl="4" rtl="0"/>
            <a:r>
              <a:rPr lang="it-IT"/>
              <a:t>Quinto livello</a:t>
            </a:r>
            <a:endParaRPr lang="it-IT" dirty="0"/>
          </a:p>
        </p:txBody>
      </p:sp>
      <p:sp>
        <p:nvSpPr>
          <p:cNvPr id="5" name="Segnaposto testo 4"/>
          <p:cNvSpPr>
            <a:spLocks noGrp="1"/>
          </p:cNvSpPr>
          <p:nvPr>
            <p:ph type="body" sz="quarter" idx="3"/>
          </p:nvPr>
        </p:nvSpPr>
        <p:spPr>
          <a:xfrm>
            <a:off x="6324600" y="1818322"/>
            <a:ext cx="4572000" cy="641350"/>
          </a:xfrm>
        </p:spPr>
        <p:txBody>
          <a:bodyPr rtlCol="0" anchor="ctr">
            <a:normAutofit/>
          </a:bodyPr>
          <a:lstStyle>
            <a:lvl1pPr marL="0" indent="0">
              <a:spcBef>
                <a:spcPts val="0"/>
              </a:spcBef>
              <a:buNone/>
              <a:defRPr sz="20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it-IT"/>
              <a:t>Modifica gli stili del testo dello schema</a:t>
            </a:r>
          </a:p>
        </p:txBody>
      </p:sp>
      <p:sp>
        <p:nvSpPr>
          <p:cNvPr id="6" name="Segnaposto contenuto 5"/>
          <p:cNvSpPr>
            <a:spLocks noGrp="1"/>
          </p:cNvSpPr>
          <p:nvPr>
            <p:ph sz="quarter" idx="4"/>
          </p:nvPr>
        </p:nvSpPr>
        <p:spPr>
          <a:xfrm>
            <a:off x="6324600" y="2503713"/>
            <a:ext cx="4572000" cy="3287487"/>
          </a:xfrm>
        </p:spPr>
        <p:txBody>
          <a:bodyPr rtlCol="0">
            <a:normAutofit/>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rtl="0"/>
            <a:r>
              <a:rPr lang="it-IT"/>
              <a:t>Modifica gli stili del testo dello schema</a:t>
            </a:r>
          </a:p>
          <a:p>
            <a:pPr lvl="1" rtl="0"/>
            <a:r>
              <a:rPr lang="it-IT"/>
              <a:t>Secondo livello</a:t>
            </a:r>
          </a:p>
          <a:p>
            <a:pPr lvl="2" rtl="0"/>
            <a:r>
              <a:rPr lang="it-IT"/>
              <a:t>Terzo livello</a:t>
            </a:r>
          </a:p>
          <a:p>
            <a:pPr lvl="3" rtl="0"/>
            <a:r>
              <a:rPr lang="it-IT"/>
              <a:t>Quarto livello</a:t>
            </a:r>
          </a:p>
          <a:p>
            <a:pPr lvl="4" rtl="0"/>
            <a:r>
              <a:rPr lang="it-IT"/>
              <a:t>Quinto livello</a:t>
            </a:r>
            <a:endParaRPr lang="it-IT" dirty="0"/>
          </a:p>
        </p:txBody>
      </p:sp>
      <p:sp>
        <p:nvSpPr>
          <p:cNvPr id="8" name="Segnaposto piè di pagina 7"/>
          <p:cNvSpPr>
            <a:spLocks noGrp="1"/>
          </p:cNvSpPr>
          <p:nvPr>
            <p:ph type="ftr" sz="quarter" idx="11"/>
          </p:nvPr>
        </p:nvSpPr>
        <p:spPr/>
        <p:txBody>
          <a:bodyPr rtlCol="0"/>
          <a:lstStyle/>
          <a:p>
            <a:pPr rtl="0"/>
            <a:r>
              <a:rPr lang="it-IT" dirty="0"/>
              <a:t>Terzo Valico dei Giovi Analisi costi-benefici</a:t>
            </a:r>
          </a:p>
        </p:txBody>
      </p:sp>
      <p:sp>
        <p:nvSpPr>
          <p:cNvPr id="7" name="Segnaposto data 6"/>
          <p:cNvSpPr>
            <a:spLocks noGrp="1"/>
          </p:cNvSpPr>
          <p:nvPr>
            <p:ph type="dt" sz="half" idx="10"/>
          </p:nvPr>
        </p:nvSpPr>
        <p:spPr/>
        <p:txBody>
          <a:bodyPr rtlCol="0"/>
          <a:lstStyle>
            <a:lvl1pPr>
              <a:defRPr/>
            </a:lvl1pPr>
          </a:lstStyle>
          <a:p>
            <a:fld id="{474B65AF-80DC-4FB8-ABAE-337117BB5EB8}" type="datetime1">
              <a:rPr lang="it-IT" smtClean="0"/>
              <a:t>03/12/2019</a:t>
            </a:fld>
            <a:endParaRPr lang="it-IT" dirty="0"/>
          </a:p>
        </p:txBody>
      </p:sp>
      <p:sp>
        <p:nvSpPr>
          <p:cNvPr id="9" name="Segnaposto numero diapositiva 8"/>
          <p:cNvSpPr>
            <a:spLocks noGrp="1"/>
          </p:cNvSpPr>
          <p:nvPr>
            <p:ph type="sldNum" sz="quarter" idx="12"/>
          </p:nvPr>
        </p:nvSpPr>
        <p:spPr/>
        <p:txBody>
          <a:bodyPr rtlCol="0"/>
          <a:lstStyle/>
          <a:p>
            <a:pPr rtl="0"/>
            <a:fld id="{E31375A4-56A4-47D6-9801-1991572033F7}" type="slidenum">
              <a:rPr lang="it-IT" smtClean="0"/>
              <a:t>‹N›</a:t>
            </a:fld>
            <a:endParaRPr lang="it-IT" dirty="0"/>
          </a:p>
        </p:txBody>
      </p:sp>
    </p:spTree>
    <p:extLst>
      <p:ext uri="{BB962C8B-B14F-4D97-AF65-F5344CB8AC3E}">
        <p14:creationId xmlns:p14="http://schemas.microsoft.com/office/powerpoint/2010/main" val="3397906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rtlCol="0"/>
          <a:lstStyle/>
          <a:p>
            <a:pPr rtl="0"/>
            <a:r>
              <a:rPr lang="it-IT"/>
              <a:t>Fare clic per modificare lo stile del titolo dello schema</a:t>
            </a:r>
            <a:endParaRPr lang="it-IT" dirty="0"/>
          </a:p>
        </p:txBody>
      </p:sp>
      <p:sp>
        <p:nvSpPr>
          <p:cNvPr id="4" name="Segnaposto piè di pagina 3"/>
          <p:cNvSpPr>
            <a:spLocks noGrp="1"/>
          </p:cNvSpPr>
          <p:nvPr>
            <p:ph type="ftr" sz="quarter" idx="11"/>
          </p:nvPr>
        </p:nvSpPr>
        <p:spPr/>
        <p:txBody>
          <a:bodyPr rtlCol="0"/>
          <a:lstStyle/>
          <a:p>
            <a:pPr rtl="0"/>
            <a:r>
              <a:rPr lang="it-IT" dirty="0"/>
              <a:t>Terzo Valico dei Giovi Analisi costi-benefici</a:t>
            </a:r>
          </a:p>
        </p:txBody>
      </p:sp>
      <p:sp>
        <p:nvSpPr>
          <p:cNvPr id="3" name="Segnaposto data 2"/>
          <p:cNvSpPr>
            <a:spLocks noGrp="1"/>
          </p:cNvSpPr>
          <p:nvPr>
            <p:ph type="dt" sz="half" idx="10"/>
          </p:nvPr>
        </p:nvSpPr>
        <p:spPr/>
        <p:txBody>
          <a:bodyPr rtlCol="0"/>
          <a:lstStyle>
            <a:lvl1pPr>
              <a:defRPr/>
            </a:lvl1pPr>
          </a:lstStyle>
          <a:p>
            <a:fld id="{E8FD8F3F-BFB4-4811-A834-1EA9DD0C0A62}" type="datetime1">
              <a:rPr lang="it-IT" smtClean="0"/>
              <a:t>03/12/2019</a:t>
            </a:fld>
            <a:endParaRPr lang="it-IT" dirty="0"/>
          </a:p>
        </p:txBody>
      </p:sp>
      <p:sp>
        <p:nvSpPr>
          <p:cNvPr id="5" name="Segnaposto numero diapositiva 4"/>
          <p:cNvSpPr>
            <a:spLocks noGrp="1"/>
          </p:cNvSpPr>
          <p:nvPr>
            <p:ph type="sldNum" sz="quarter" idx="12"/>
          </p:nvPr>
        </p:nvSpPr>
        <p:spPr/>
        <p:txBody>
          <a:bodyPr rtlCol="0"/>
          <a:lstStyle/>
          <a:p>
            <a:pPr rtl="0"/>
            <a:fld id="{E31375A4-56A4-47D6-9801-1991572033F7}" type="slidenum">
              <a:rPr lang="it-IT" smtClean="0"/>
              <a:t>‹N›</a:t>
            </a:fld>
            <a:endParaRPr lang="it-IT" dirty="0"/>
          </a:p>
        </p:txBody>
      </p:sp>
    </p:spTree>
    <p:extLst>
      <p:ext uri="{BB962C8B-B14F-4D97-AF65-F5344CB8AC3E}">
        <p14:creationId xmlns:p14="http://schemas.microsoft.com/office/powerpoint/2010/main" val="3238976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Vuoto">
    <p:spTree>
      <p:nvGrpSpPr>
        <p:cNvPr id="1" name=""/>
        <p:cNvGrpSpPr/>
        <p:nvPr/>
      </p:nvGrpSpPr>
      <p:grpSpPr>
        <a:xfrm>
          <a:off x="0" y="0"/>
          <a:ext cx="0" cy="0"/>
          <a:chOff x="0" y="0"/>
          <a:chExt cx="0" cy="0"/>
        </a:xfrm>
      </p:grpSpPr>
      <p:grpSp>
        <p:nvGrpSpPr>
          <p:cNvPr id="161" name="Gruppo 160"/>
          <p:cNvGrpSpPr/>
          <p:nvPr userDrawn="1"/>
        </p:nvGrpSpPr>
        <p:grpSpPr bwMode="hidden">
          <a:xfrm>
            <a:off x="-1" y="0"/>
            <a:ext cx="12192002" cy="6858000"/>
            <a:chOff x="-1" y="0"/>
            <a:chExt cx="12192002" cy="6858000"/>
          </a:xfrm>
        </p:grpSpPr>
        <p:cxnSp>
          <p:nvCxnSpPr>
            <p:cNvPr id="162" name="Connettore diritto 161"/>
            <p:cNvCxnSpPr/>
            <p:nvPr/>
          </p:nvCxnSpPr>
          <p:spPr bwMode="hidden">
            <a:xfrm>
              <a:off x="610194" y="0"/>
              <a:ext cx="0"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63" name="Connettore diritto 162"/>
            <p:cNvCxnSpPr/>
            <p:nvPr/>
          </p:nvCxnSpPr>
          <p:spPr bwMode="hidden">
            <a:xfrm>
              <a:off x="1829332" y="0"/>
              <a:ext cx="0"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64" name="Connettore diritto 163"/>
            <p:cNvCxnSpPr/>
            <p:nvPr/>
          </p:nvCxnSpPr>
          <p:spPr bwMode="hidden">
            <a:xfrm>
              <a:off x="3048470" y="0"/>
              <a:ext cx="0"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65" name="Connettore diritto 164"/>
            <p:cNvCxnSpPr/>
            <p:nvPr/>
          </p:nvCxnSpPr>
          <p:spPr bwMode="hidden">
            <a:xfrm>
              <a:off x="4267608" y="0"/>
              <a:ext cx="0"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66" name="Connettore diritto 165"/>
            <p:cNvCxnSpPr/>
            <p:nvPr/>
          </p:nvCxnSpPr>
          <p:spPr bwMode="hidden">
            <a:xfrm>
              <a:off x="5486746" y="0"/>
              <a:ext cx="0"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67" name="Connettore diritto 166"/>
            <p:cNvCxnSpPr/>
            <p:nvPr/>
          </p:nvCxnSpPr>
          <p:spPr bwMode="hidden">
            <a:xfrm>
              <a:off x="6705884" y="0"/>
              <a:ext cx="0"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68" name="Connettore diritto 167"/>
            <p:cNvCxnSpPr/>
            <p:nvPr/>
          </p:nvCxnSpPr>
          <p:spPr bwMode="hidden">
            <a:xfrm>
              <a:off x="7925022" y="0"/>
              <a:ext cx="0"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69" name="Connettore diritto 168"/>
            <p:cNvCxnSpPr/>
            <p:nvPr/>
          </p:nvCxnSpPr>
          <p:spPr bwMode="hidden">
            <a:xfrm>
              <a:off x="9144160" y="0"/>
              <a:ext cx="0"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70" name="Connettore diritto 169"/>
            <p:cNvCxnSpPr/>
            <p:nvPr/>
          </p:nvCxnSpPr>
          <p:spPr bwMode="hidden">
            <a:xfrm>
              <a:off x="10363298" y="0"/>
              <a:ext cx="0"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71" name="Connettore diritto 170"/>
            <p:cNvCxnSpPr/>
            <p:nvPr/>
          </p:nvCxnSpPr>
          <p:spPr bwMode="hidden">
            <a:xfrm>
              <a:off x="11582436" y="0"/>
              <a:ext cx="0"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72" name="Connettore diritto 171"/>
            <p:cNvCxnSpPr/>
            <p:nvPr/>
          </p:nvCxnSpPr>
          <p:spPr bwMode="hidden">
            <a:xfrm>
              <a:off x="2819" y="386485"/>
              <a:ext cx="12188952" cy="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73" name="Connettore diritto 172"/>
            <p:cNvCxnSpPr/>
            <p:nvPr/>
          </p:nvCxnSpPr>
          <p:spPr bwMode="hidden">
            <a:xfrm>
              <a:off x="2819" y="1611181"/>
              <a:ext cx="12188952" cy="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74" name="Connettore diritto 173"/>
            <p:cNvCxnSpPr/>
            <p:nvPr/>
          </p:nvCxnSpPr>
          <p:spPr bwMode="hidden">
            <a:xfrm>
              <a:off x="2819" y="2835877"/>
              <a:ext cx="12188952" cy="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75" name="Connettore diritto 174"/>
            <p:cNvCxnSpPr/>
            <p:nvPr/>
          </p:nvCxnSpPr>
          <p:spPr bwMode="hidden">
            <a:xfrm>
              <a:off x="2819" y="4060573"/>
              <a:ext cx="12188952" cy="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76" name="Connettore diritto 175"/>
            <p:cNvCxnSpPr/>
            <p:nvPr/>
          </p:nvCxnSpPr>
          <p:spPr bwMode="hidden">
            <a:xfrm>
              <a:off x="2819" y="5285269"/>
              <a:ext cx="12188952" cy="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77" name="Connettore diritto 176"/>
            <p:cNvCxnSpPr/>
            <p:nvPr/>
          </p:nvCxnSpPr>
          <p:spPr bwMode="hidden">
            <a:xfrm>
              <a:off x="2819" y="6509965"/>
              <a:ext cx="12188952" cy="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grpSp>
          <p:nvGrpSpPr>
            <p:cNvPr id="178" name="Gruppo 177"/>
            <p:cNvGrpSpPr/>
            <p:nvPr userDrawn="1"/>
          </p:nvGrpSpPr>
          <p:grpSpPr bwMode="hidden">
            <a:xfrm>
              <a:off x="-1" y="0"/>
              <a:ext cx="12192001" cy="6858000"/>
              <a:chOff x="-1" y="0"/>
              <a:chExt cx="12192001" cy="6858000"/>
            </a:xfrm>
          </p:grpSpPr>
          <p:cxnSp>
            <p:nvCxnSpPr>
              <p:cNvPr id="196" name="Connettore diritto 195"/>
              <p:cNvCxnSpPr/>
              <p:nvPr/>
            </p:nvCxnSpPr>
            <p:spPr bwMode="hidden">
              <a:xfrm>
                <a:off x="225425" y="0"/>
                <a:ext cx="6815931"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97" name="Connettore diritto 196"/>
              <p:cNvCxnSpPr/>
              <p:nvPr/>
            </p:nvCxnSpPr>
            <p:spPr bwMode="hidden">
              <a:xfrm>
                <a:off x="1449154" y="0"/>
                <a:ext cx="6815931"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98" name="Connettore diritto 197"/>
              <p:cNvCxnSpPr/>
              <p:nvPr/>
            </p:nvCxnSpPr>
            <p:spPr bwMode="hidden">
              <a:xfrm>
                <a:off x="2665982" y="0"/>
                <a:ext cx="6815931"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99" name="Connettore diritto 198"/>
              <p:cNvCxnSpPr/>
              <p:nvPr/>
            </p:nvCxnSpPr>
            <p:spPr bwMode="hidden">
              <a:xfrm>
                <a:off x="3885119" y="0"/>
                <a:ext cx="6815931"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200" name="Connettore diritto 199"/>
              <p:cNvCxnSpPr/>
              <p:nvPr/>
            </p:nvCxnSpPr>
            <p:spPr bwMode="hidden">
              <a:xfrm>
                <a:off x="5106502" y="0"/>
                <a:ext cx="6815931"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grpSp>
            <p:nvGrpSpPr>
              <p:cNvPr id="201" name="Gruppo 200"/>
              <p:cNvGrpSpPr/>
              <p:nvPr/>
            </p:nvGrpSpPr>
            <p:grpSpPr bwMode="hidden">
              <a:xfrm>
                <a:off x="6327885" y="0"/>
                <a:ext cx="5864115" cy="5898673"/>
                <a:chOff x="6327885" y="0"/>
                <a:chExt cx="5864115" cy="5898673"/>
              </a:xfrm>
            </p:grpSpPr>
            <p:cxnSp>
              <p:nvCxnSpPr>
                <p:cNvPr id="207" name="Connettore diritto 206"/>
                <p:cNvCxnSpPr/>
                <p:nvPr/>
              </p:nvCxnSpPr>
              <p:spPr bwMode="hidden">
                <a:xfrm>
                  <a:off x="6327885" y="0"/>
                  <a:ext cx="5864115" cy="5898673"/>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208" name="Connettore diritto 207"/>
                <p:cNvCxnSpPr/>
                <p:nvPr/>
              </p:nvCxnSpPr>
              <p:spPr bwMode="hidden">
                <a:xfrm>
                  <a:off x="7549268" y="0"/>
                  <a:ext cx="4642732" cy="4672425"/>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209" name="Connettore diritto 208"/>
                <p:cNvCxnSpPr/>
                <p:nvPr/>
              </p:nvCxnSpPr>
              <p:spPr bwMode="hidden">
                <a:xfrm>
                  <a:off x="8772997" y="0"/>
                  <a:ext cx="3419003" cy="3456749"/>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210" name="Connettore diritto 209"/>
                <p:cNvCxnSpPr/>
                <p:nvPr/>
              </p:nvCxnSpPr>
              <p:spPr bwMode="hidden">
                <a:xfrm>
                  <a:off x="9982200" y="0"/>
                  <a:ext cx="2209800" cy="2226469"/>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211" name="Connettore diritto 210"/>
                <p:cNvCxnSpPr/>
                <p:nvPr/>
              </p:nvCxnSpPr>
              <p:spPr bwMode="hidden">
                <a:xfrm>
                  <a:off x="11199019" y="0"/>
                  <a:ext cx="992981" cy="1002506"/>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grpSp>
          <p:cxnSp>
            <p:nvCxnSpPr>
              <p:cNvPr id="202" name="Connettore diritto 201"/>
              <p:cNvCxnSpPr/>
              <p:nvPr/>
            </p:nvCxnSpPr>
            <p:spPr bwMode="hidden">
              <a:xfrm flipH="1" flipV="1">
                <a:off x="-1" y="1012053"/>
                <a:ext cx="5828811" cy="5845945"/>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203" name="Connettore diritto 202"/>
              <p:cNvCxnSpPr/>
              <p:nvPr/>
            </p:nvCxnSpPr>
            <p:spPr bwMode="hidden">
              <a:xfrm flipH="1" flipV="1">
                <a:off x="-1" y="2227340"/>
                <a:ext cx="4614781" cy="4630658"/>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204" name="Connettore diritto 203"/>
              <p:cNvCxnSpPr/>
              <p:nvPr/>
            </p:nvCxnSpPr>
            <p:spPr bwMode="hidden">
              <a:xfrm flipH="1" flipV="1">
                <a:off x="-1" y="3432149"/>
                <a:ext cx="3398419" cy="3425849"/>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205" name="Connettore diritto 204"/>
              <p:cNvCxnSpPr/>
              <p:nvPr/>
            </p:nvCxnSpPr>
            <p:spPr bwMode="hidden">
              <a:xfrm flipH="1" flipV="1">
                <a:off x="-1" y="4651431"/>
                <a:ext cx="2196496" cy="2206567"/>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206" name="Connettore diritto 205"/>
              <p:cNvCxnSpPr/>
              <p:nvPr/>
            </p:nvCxnSpPr>
            <p:spPr bwMode="hidden">
              <a:xfrm flipH="1" flipV="1">
                <a:off x="-1" y="5864453"/>
                <a:ext cx="987003" cy="993545"/>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grpSp>
        <p:grpSp>
          <p:nvGrpSpPr>
            <p:cNvPr id="179" name="Gruppo 178"/>
            <p:cNvGrpSpPr/>
            <p:nvPr userDrawn="1"/>
          </p:nvGrpSpPr>
          <p:grpSpPr bwMode="hidden">
            <a:xfrm flipH="1">
              <a:off x="0" y="0"/>
              <a:ext cx="12192001" cy="6858000"/>
              <a:chOff x="-1" y="0"/>
              <a:chExt cx="12192001" cy="6858000"/>
            </a:xfrm>
          </p:grpSpPr>
          <p:cxnSp>
            <p:nvCxnSpPr>
              <p:cNvPr id="180" name="Connettore diritto 179"/>
              <p:cNvCxnSpPr/>
              <p:nvPr/>
            </p:nvCxnSpPr>
            <p:spPr bwMode="hidden">
              <a:xfrm>
                <a:off x="225425" y="0"/>
                <a:ext cx="6815931"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81" name="Connettore diritto 180"/>
              <p:cNvCxnSpPr/>
              <p:nvPr/>
            </p:nvCxnSpPr>
            <p:spPr bwMode="hidden">
              <a:xfrm>
                <a:off x="1449154" y="0"/>
                <a:ext cx="6815931"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82" name="Connettore diritto 181"/>
              <p:cNvCxnSpPr/>
              <p:nvPr/>
            </p:nvCxnSpPr>
            <p:spPr bwMode="hidden">
              <a:xfrm>
                <a:off x="2665982" y="0"/>
                <a:ext cx="6815931"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83" name="Connettore diritto 182"/>
              <p:cNvCxnSpPr/>
              <p:nvPr/>
            </p:nvCxnSpPr>
            <p:spPr bwMode="hidden">
              <a:xfrm>
                <a:off x="3885119" y="0"/>
                <a:ext cx="6815931"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84" name="Connettore diritto 183"/>
              <p:cNvCxnSpPr/>
              <p:nvPr/>
            </p:nvCxnSpPr>
            <p:spPr bwMode="hidden">
              <a:xfrm>
                <a:off x="5106502" y="0"/>
                <a:ext cx="6815931"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grpSp>
            <p:nvGrpSpPr>
              <p:cNvPr id="185" name="Gruppo 184"/>
              <p:cNvGrpSpPr/>
              <p:nvPr/>
            </p:nvGrpSpPr>
            <p:grpSpPr bwMode="hidden">
              <a:xfrm>
                <a:off x="6327885" y="0"/>
                <a:ext cx="5864115" cy="5898673"/>
                <a:chOff x="6327885" y="0"/>
                <a:chExt cx="5864115" cy="5898673"/>
              </a:xfrm>
            </p:grpSpPr>
            <p:cxnSp>
              <p:nvCxnSpPr>
                <p:cNvPr id="191" name="Connettore diritto 190"/>
                <p:cNvCxnSpPr/>
                <p:nvPr/>
              </p:nvCxnSpPr>
              <p:spPr bwMode="hidden">
                <a:xfrm>
                  <a:off x="6327885" y="0"/>
                  <a:ext cx="5864115" cy="5898673"/>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92" name="Connettore diritto 191"/>
                <p:cNvCxnSpPr/>
                <p:nvPr/>
              </p:nvCxnSpPr>
              <p:spPr bwMode="hidden">
                <a:xfrm>
                  <a:off x="7549268" y="0"/>
                  <a:ext cx="4642732" cy="4672425"/>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93" name="Connettore diritto 192"/>
                <p:cNvCxnSpPr/>
                <p:nvPr/>
              </p:nvCxnSpPr>
              <p:spPr bwMode="hidden">
                <a:xfrm>
                  <a:off x="8772997" y="0"/>
                  <a:ext cx="3419003" cy="3456749"/>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94" name="Connettore diritto 193"/>
                <p:cNvCxnSpPr/>
                <p:nvPr/>
              </p:nvCxnSpPr>
              <p:spPr bwMode="hidden">
                <a:xfrm>
                  <a:off x="9982200" y="0"/>
                  <a:ext cx="2209800" cy="2226469"/>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95" name="Connettore diritto 194"/>
                <p:cNvCxnSpPr/>
                <p:nvPr/>
              </p:nvCxnSpPr>
              <p:spPr bwMode="hidden">
                <a:xfrm>
                  <a:off x="11199019" y="0"/>
                  <a:ext cx="992981" cy="1002506"/>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grpSp>
          <p:cxnSp>
            <p:nvCxnSpPr>
              <p:cNvPr id="186" name="Connettore diritto 185"/>
              <p:cNvCxnSpPr/>
              <p:nvPr/>
            </p:nvCxnSpPr>
            <p:spPr bwMode="hidden">
              <a:xfrm flipH="1" flipV="1">
                <a:off x="-1" y="1012053"/>
                <a:ext cx="5828811" cy="5845945"/>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87" name="Connettore diritto 186"/>
              <p:cNvCxnSpPr/>
              <p:nvPr/>
            </p:nvCxnSpPr>
            <p:spPr bwMode="hidden">
              <a:xfrm flipH="1" flipV="1">
                <a:off x="-1" y="2227340"/>
                <a:ext cx="4614781" cy="4630658"/>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88" name="Connettore diritto 187"/>
              <p:cNvCxnSpPr/>
              <p:nvPr/>
            </p:nvCxnSpPr>
            <p:spPr bwMode="hidden">
              <a:xfrm flipH="1" flipV="1">
                <a:off x="-1" y="3432149"/>
                <a:ext cx="3398419" cy="3425849"/>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89" name="Connettore diritto 188"/>
              <p:cNvCxnSpPr/>
              <p:nvPr/>
            </p:nvCxnSpPr>
            <p:spPr bwMode="hidden">
              <a:xfrm flipH="1" flipV="1">
                <a:off x="-1" y="4651431"/>
                <a:ext cx="2196496" cy="2206567"/>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90" name="Connettore diritto 189"/>
              <p:cNvCxnSpPr/>
              <p:nvPr/>
            </p:nvCxnSpPr>
            <p:spPr bwMode="hidden">
              <a:xfrm flipH="1" flipV="1">
                <a:off x="-1" y="5864453"/>
                <a:ext cx="987003" cy="993545"/>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grpSp>
      </p:grpSp>
      <p:sp>
        <p:nvSpPr>
          <p:cNvPr id="213" name="Segnaposto piè di pagina 212"/>
          <p:cNvSpPr>
            <a:spLocks noGrp="1"/>
          </p:cNvSpPr>
          <p:nvPr>
            <p:ph type="ftr" sz="quarter" idx="11"/>
          </p:nvPr>
        </p:nvSpPr>
        <p:spPr/>
        <p:txBody>
          <a:bodyPr rtlCol="0"/>
          <a:lstStyle/>
          <a:p>
            <a:pPr rtl="0"/>
            <a:r>
              <a:rPr lang="it-IT" dirty="0"/>
              <a:t>Terzo Valico dei Giovi Analisi costi-benefici</a:t>
            </a:r>
          </a:p>
        </p:txBody>
      </p:sp>
      <p:sp>
        <p:nvSpPr>
          <p:cNvPr id="212" name="Segnaposto data 211"/>
          <p:cNvSpPr>
            <a:spLocks noGrp="1"/>
          </p:cNvSpPr>
          <p:nvPr>
            <p:ph type="dt" sz="half" idx="10"/>
          </p:nvPr>
        </p:nvSpPr>
        <p:spPr/>
        <p:txBody>
          <a:bodyPr rtlCol="0"/>
          <a:lstStyle>
            <a:lvl1pPr>
              <a:defRPr/>
            </a:lvl1pPr>
          </a:lstStyle>
          <a:p>
            <a:fld id="{4F596161-00B9-40AC-B59B-0A0FB399EE35}" type="datetime1">
              <a:rPr lang="it-IT" smtClean="0"/>
              <a:t>03/12/2019</a:t>
            </a:fld>
            <a:endParaRPr lang="it-IT" dirty="0"/>
          </a:p>
        </p:txBody>
      </p:sp>
      <p:sp>
        <p:nvSpPr>
          <p:cNvPr id="214" name="Segnaposto numero diapositiva 213"/>
          <p:cNvSpPr>
            <a:spLocks noGrp="1"/>
          </p:cNvSpPr>
          <p:nvPr>
            <p:ph type="sldNum" sz="quarter" idx="12"/>
          </p:nvPr>
        </p:nvSpPr>
        <p:spPr/>
        <p:txBody>
          <a:bodyPr rtlCol="0"/>
          <a:lstStyle/>
          <a:p>
            <a:pPr rtl="0"/>
            <a:fld id="{E31375A4-56A4-47D6-9801-1991572033F7}" type="slidenum">
              <a:rPr lang="it-IT" smtClean="0"/>
              <a:pPr/>
              <a:t>‹N›</a:t>
            </a:fld>
            <a:endParaRPr lang="it-IT" dirty="0"/>
          </a:p>
        </p:txBody>
      </p:sp>
    </p:spTree>
    <p:extLst>
      <p:ext uri="{BB962C8B-B14F-4D97-AF65-F5344CB8AC3E}">
        <p14:creationId xmlns:p14="http://schemas.microsoft.com/office/powerpoint/2010/main" val="2146817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uto con didascalia">
    <p:bg>
      <p:bgPr>
        <a:gradFill flip="none" rotWithShape="1">
          <a:gsLst>
            <a:gs pos="0">
              <a:schemeClr val="accent1"/>
            </a:gs>
            <a:gs pos="100000">
              <a:schemeClr val="accent1">
                <a:lumMod val="80000"/>
              </a:schemeClr>
            </a:gs>
          </a:gsLst>
          <a:path path="circle">
            <a:fillToRect l="50000" t="50000" r="50000" b="50000"/>
          </a:path>
          <a:tileRect/>
        </a:gradFill>
        <a:effectLst/>
      </p:bgPr>
    </p:bg>
    <p:spTree>
      <p:nvGrpSpPr>
        <p:cNvPr id="1" name=""/>
        <p:cNvGrpSpPr/>
        <p:nvPr/>
      </p:nvGrpSpPr>
      <p:grpSpPr>
        <a:xfrm>
          <a:off x="0" y="0"/>
          <a:ext cx="0" cy="0"/>
          <a:chOff x="0" y="0"/>
          <a:chExt cx="0" cy="0"/>
        </a:xfrm>
      </p:grpSpPr>
      <p:grpSp>
        <p:nvGrpSpPr>
          <p:cNvPr id="9" name="Gruppo 8"/>
          <p:cNvGrpSpPr/>
          <p:nvPr userDrawn="1"/>
        </p:nvGrpSpPr>
        <p:grpSpPr bwMode="hidden">
          <a:xfrm>
            <a:off x="-1" y="0"/>
            <a:ext cx="12192002" cy="6858000"/>
            <a:chOff x="-1" y="0"/>
            <a:chExt cx="12192002" cy="6858000"/>
          </a:xfrm>
        </p:grpSpPr>
        <p:cxnSp>
          <p:nvCxnSpPr>
            <p:cNvPr id="10" name="Connettore diritto 9"/>
            <p:cNvCxnSpPr/>
            <p:nvPr/>
          </p:nvCxnSpPr>
          <p:spPr bwMode="hidden">
            <a:xfrm>
              <a:off x="610194"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1" name="Connettore diritto 10"/>
            <p:cNvCxnSpPr/>
            <p:nvPr/>
          </p:nvCxnSpPr>
          <p:spPr bwMode="hidden">
            <a:xfrm>
              <a:off x="1829332"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2" name="Connettore diritto 11"/>
            <p:cNvCxnSpPr/>
            <p:nvPr/>
          </p:nvCxnSpPr>
          <p:spPr bwMode="hidden">
            <a:xfrm>
              <a:off x="3048470"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3" name="Connettore diritto 12"/>
            <p:cNvCxnSpPr/>
            <p:nvPr/>
          </p:nvCxnSpPr>
          <p:spPr bwMode="hidden">
            <a:xfrm>
              <a:off x="4267608"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4" name="Connettore diritto 13"/>
            <p:cNvCxnSpPr/>
            <p:nvPr/>
          </p:nvCxnSpPr>
          <p:spPr bwMode="hidden">
            <a:xfrm>
              <a:off x="5486746"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5" name="Connettore diritto 14"/>
            <p:cNvCxnSpPr/>
            <p:nvPr/>
          </p:nvCxnSpPr>
          <p:spPr bwMode="hidden">
            <a:xfrm>
              <a:off x="6705884"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6" name="Connettore diritto 15"/>
            <p:cNvCxnSpPr/>
            <p:nvPr/>
          </p:nvCxnSpPr>
          <p:spPr bwMode="hidden">
            <a:xfrm>
              <a:off x="7925022"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7" name="Connettore diritto 16"/>
            <p:cNvCxnSpPr/>
            <p:nvPr/>
          </p:nvCxnSpPr>
          <p:spPr bwMode="hidden">
            <a:xfrm>
              <a:off x="9144160"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8" name="Connettore diritto 17"/>
            <p:cNvCxnSpPr/>
            <p:nvPr/>
          </p:nvCxnSpPr>
          <p:spPr bwMode="hidden">
            <a:xfrm>
              <a:off x="10363298"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9" name="Connettore diritto 18"/>
            <p:cNvCxnSpPr/>
            <p:nvPr/>
          </p:nvCxnSpPr>
          <p:spPr bwMode="hidden">
            <a:xfrm>
              <a:off x="11582436"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20" name="Connettore diritto 19"/>
            <p:cNvCxnSpPr/>
            <p:nvPr/>
          </p:nvCxnSpPr>
          <p:spPr bwMode="hidden">
            <a:xfrm>
              <a:off x="2819" y="386485"/>
              <a:ext cx="12188952" cy="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21" name="Connettore diritto 20"/>
            <p:cNvCxnSpPr/>
            <p:nvPr/>
          </p:nvCxnSpPr>
          <p:spPr bwMode="hidden">
            <a:xfrm>
              <a:off x="2819" y="1611181"/>
              <a:ext cx="12188952" cy="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22" name="Connettore diritto 21"/>
            <p:cNvCxnSpPr/>
            <p:nvPr/>
          </p:nvCxnSpPr>
          <p:spPr bwMode="hidden">
            <a:xfrm>
              <a:off x="2819" y="2835877"/>
              <a:ext cx="12188952" cy="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23" name="Connettore diritto 22"/>
            <p:cNvCxnSpPr/>
            <p:nvPr/>
          </p:nvCxnSpPr>
          <p:spPr bwMode="hidden">
            <a:xfrm>
              <a:off x="2819" y="4060573"/>
              <a:ext cx="12188952" cy="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24" name="Connettore diritto 23"/>
            <p:cNvCxnSpPr/>
            <p:nvPr/>
          </p:nvCxnSpPr>
          <p:spPr bwMode="hidden">
            <a:xfrm>
              <a:off x="2819" y="5285269"/>
              <a:ext cx="12188952" cy="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25" name="Connettore diritto 24"/>
            <p:cNvCxnSpPr/>
            <p:nvPr/>
          </p:nvCxnSpPr>
          <p:spPr bwMode="hidden">
            <a:xfrm>
              <a:off x="2819" y="6509965"/>
              <a:ext cx="12188952" cy="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grpSp>
          <p:nvGrpSpPr>
            <p:cNvPr id="26" name="Gruppo 25"/>
            <p:cNvGrpSpPr/>
            <p:nvPr userDrawn="1"/>
          </p:nvGrpSpPr>
          <p:grpSpPr bwMode="hidden">
            <a:xfrm>
              <a:off x="-1" y="0"/>
              <a:ext cx="12192001" cy="6858000"/>
              <a:chOff x="-1" y="0"/>
              <a:chExt cx="12192001" cy="6858000"/>
            </a:xfrm>
          </p:grpSpPr>
          <p:cxnSp>
            <p:nvCxnSpPr>
              <p:cNvPr id="44" name="Connettore diritto 43"/>
              <p:cNvCxnSpPr/>
              <p:nvPr/>
            </p:nvCxnSpPr>
            <p:spPr bwMode="hidden">
              <a:xfrm>
                <a:off x="225425"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5" name="Connettore diritto 44"/>
              <p:cNvCxnSpPr/>
              <p:nvPr/>
            </p:nvCxnSpPr>
            <p:spPr bwMode="hidden">
              <a:xfrm>
                <a:off x="1449154"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6" name="Connettore diritto 45"/>
              <p:cNvCxnSpPr/>
              <p:nvPr/>
            </p:nvCxnSpPr>
            <p:spPr bwMode="hidden">
              <a:xfrm>
                <a:off x="2665982"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7" name="Connettore diritto 46"/>
              <p:cNvCxnSpPr/>
              <p:nvPr/>
            </p:nvCxnSpPr>
            <p:spPr bwMode="hidden">
              <a:xfrm>
                <a:off x="3885119"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8" name="Connettore diritto 47"/>
              <p:cNvCxnSpPr/>
              <p:nvPr/>
            </p:nvCxnSpPr>
            <p:spPr bwMode="hidden">
              <a:xfrm>
                <a:off x="5106502"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grpSp>
            <p:nvGrpSpPr>
              <p:cNvPr id="49" name="Gruppo 48"/>
              <p:cNvGrpSpPr/>
              <p:nvPr/>
            </p:nvGrpSpPr>
            <p:grpSpPr bwMode="hidden">
              <a:xfrm>
                <a:off x="6327885" y="0"/>
                <a:ext cx="5864115" cy="5898673"/>
                <a:chOff x="6327885" y="0"/>
                <a:chExt cx="5864115" cy="5898673"/>
              </a:xfrm>
            </p:grpSpPr>
            <p:cxnSp>
              <p:nvCxnSpPr>
                <p:cNvPr id="55" name="Connettore diritto 54"/>
                <p:cNvCxnSpPr/>
                <p:nvPr/>
              </p:nvCxnSpPr>
              <p:spPr bwMode="hidden">
                <a:xfrm>
                  <a:off x="6327885" y="0"/>
                  <a:ext cx="5864115" cy="5898673"/>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6" name="Connettore diritto 55"/>
                <p:cNvCxnSpPr/>
                <p:nvPr/>
              </p:nvCxnSpPr>
              <p:spPr bwMode="hidden">
                <a:xfrm>
                  <a:off x="7549268" y="0"/>
                  <a:ext cx="4642732" cy="4672425"/>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7" name="Connettore diritto 56"/>
                <p:cNvCxnSpPr/>
                <p:nvPr/>
              </p:nvCxnSpPr>
              <p:spPr bwMode="hidden">
                <a:xfrm>
                  <a:off x="8772997" y="0"/>
                  <a:ext cx="3419003" cy="3456749"/>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8" name="Connettore diritto 57"/>
                <p:cNvCxnSpPr/>
                <p:nvPr/>
              </p:nvCxnSpPr>
              <p:spPr bwMode="hidden">
                <a:xfrm>
                  <a:off x="9982200" y="0"/>
                  <a:ext cx="2209800" cy="2226469"/>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9" name="Connettore diritto 58"/>
                <p:cNvCxnSpPr/>
                <p:nvPr/>
              </p:nvCxnSpPr>
              <p:spPr bwMode="hidden">
                <a:xfrm>
                  <a:off x="11199019" y="0"/>
                  <a:ext cx="992981" cy="1002506"/>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grpSp>
          <p:cxnSp>
            <p:nvCxnSpPr>
              <p:cNvPr id="50" name="Connettore diritto 49"/>
              <p:cNvCxnSpPr/>
              <p:nvPr/>
            </p:nvCxnSpPr>
            <p:spPr bwMode="hidden">
              <a:xfrm flipH="1" flipV="1">
                <a:off x="-1" y="1012053"/>
                <a:ext cx="5828811" cy="5845945"/>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1" name="Connettore diritto 50"/>
              <p:cNvCxnSpPr/>
              <p:nvPr/>
            </p:nvCxnSpPr>
            <p:spPr bwMode="hidden">
              <a:xfrm flipH="1" flipV="1">
                <a:off x="-1" y="2227340"/>
                <a:ext cx="4614781" cy="4630658"/>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2" name="Connettore diritto 51"/>
              <p:cNvCxnSpPr/>
              <p:nvPr/>
            </p:nvCxnSpPr>
            <p:spPr bwMode="hidden">
              <a:xfrm flipH="1" flipV="1">
                <a:off x="-1" y="3432149"/>
                <a:ext cx="3398419" cy="3425849"/>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3" name="Connettore diritto 52"/>
              <p:cNvCxnSpPr/>
              <p:nvPr/>
            </p:nvCxnSpPr>
            <p:spPr bwMode="hidden">
              <a:xfrm flipH="1" flipV="1">
                <a:off x="-1" y="4651431"/>
                <a:ext cx="2196496" cy="2206567"/>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4" name="Connettore diritto 53"/>
              <p:cNvCxnSpPr/>
              <p:nvPr/>
            </p:nvCxnSpPr>
            <p:spPr bwMode="hidden">
              <a:xfrm flipH="1" flipV="1">
                <a:off x="-1" y="5864453"/>
                <a:ext cx="987003" cy="993545"/>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grpSp>
        <p:grpSp>
          <p:nvGrpSpPr>
            <p:cNvPr id="27" name="Gruppo 26"/>
            <p:cNvGrpSpPr/>
            <p:nvPr userDrawn="1"/>
          </p:nvGrpSpPr>
          <p:grpSpPr bwMode="hidden">
            <a:xfrm flipH="1">
              <a:off x="0" y="0"/>
              <a:ext cx="12192001" cy="6858000"/>
              <a:chOff x="-1" y="0"/>
              <a:chExt cx="12192001" cy="6858000"/>
            </a:xfrm>
          </p:grpSpPr>
          <p:cxnSp>
            <p:nvCxnSpPr>
              <p:cNvPr id="28" name="Connettore diritto 27"/>
              <p:cNvCxnSpPr/>
              <p:nvPr/>
            </p:nvCxnSpPr>
            <p:spPr bwMode="hidden">
              <a:xfrm>
                <a:off x="225425"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29" name="Connettore diritto 28"/>
              <p:cNvCxnSpPr/>
              <p:nvPr/>
            </p:nvCxnSpPr>
            <p:spPr bwMode="hidden">
              <a:xfrm>
                <a:off x="1449154"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0" name="Connettore diritto 29"/>
              <p:cNvCxnSpPr/>
              <p:nvPr/>
            </p:nvCxnSpPr>
            <p:spPr bwMode="hidden">
              <a:xfrm>
                <a:off x="2665982"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1" name="Connettore diritto 30"/>
              <p:cNvCxnSpPr/>
              <p:nvPr/>
            </p:nvCxnSpPr>
            <p:spPr bwMode="hidden">
              <a:xfrm>
                <a:off x="3885119"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2" name="Connettore diritto 31"/>
              <p:cNvCxnSpPr/>
              <p:nvPr/>
            </p:nvCxnSpPr>
            <p:spPr bwMode="hidden">
              <a:xfrm>
                <a:off x="5150644"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grpSp>
            <p:nvGrpSpPr>
              <p:cNvPr id="33" name="Gruppo 32"/>
              <p:cNvGrpSpPr/>
              <p:nvPr/>
            </p:nvGrpSpPr>
            <p:grpSpPr bwMode="hidden">
              <a:xfrm>
                <a:off x="6327885" y="0"/>
                <a:ext cx="5864115" cy="5898673"/>
                <a:chOff x="6327885" y="0"/>
                <a:chExt cx="5864115" cy="5898673"/>
              </a:xfrm>
            </p:grpSpPr>
            <p:cxnSp>
              <p:nvCxnSpPr>
                <p:cNvPr id="39" name="Connettore diritto 38"/>
                <p:cNvCxnSpPr/>
                <p:nvPr/>
              </p:nvCxnSpPr>
              <p:spPr bwMode="hidden">
                <a:xfrm>
                  <a:off x="6327885" y="0"/>
                  <a:ext cx="5864115" cy="5898673"/>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0" name="Connettore diritto 39"/>
                <p:cNvCxnSpPr/>
                <p:nvPr/>
              </p:nvCxnSpPr>
              <p:spPr bwMode="hidden">
                <a:xfrm>
                  <a:off x="7549268" y="0"/>
                  <a:ext cx="4642732" cy="4672425"/>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1" name="Connettore diritto 40"/>
                <p:cNvCxnSpPr/>
                <p:nvPr/>
              </p:nvCxnSpPr>
              <p:spPr bwMode="hidden">
                <a:xfrm>
                  <a:off x="8772997" y="0"/>
                  <a:ext cx="3419003" cy="3456749"/>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2" name="Connettore diritto 41"/>
                <p:cNvCxnSpPr/>
                <p:nvPr/>
              </p:nvCxnSpPr>
              <p:spPr bwMode="hidden">
                <a:xfrm>
                  <a:off x="9982200" y="0"/>
                  <a:ext cx="2209800" cy="2226469"/>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3" name="Connettore diritto 42"/>
                <p:cNvCxnSpPr/>
                <p:nvPr/>
              </p:nvCxnSpPr>
              <p:spPr bwMode="hidden">
                <a:xfrm>
                  <a:off x="11199019" y="0"/>
                  <a:ext cx="992981" cy="1002506"/>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grpSp>
          <p:cxnSp>
            <p:nvCxnSpPr>
              <p:cNvPr id="34" name="Connettore diritto 33"/>
              <p:cNvCxnSpPr/>
              <p:nvPr/>
            </p:nvCxnSpPr>
            <p:spPr bwMode="hidden">
              <a:xfrm flipH="1" flipV="1">
                <a:off x="-1" y="1012053"/>
                <a:ext cx="5828811" cy="5845945"/>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5" name="Connettore diritto 34"/>
              <p:cNvCxnSpPr/>
              <p:nvPr/>
            </p:nvCxnSpPr>
            <p:spPr bwMode="hidden">
              <a:xfrm flipH="1" flipV="1">
                <a:off x="-1" y="2227340"/>
                <a:ext cx="4614781" cy="4630658"/>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6" name="Connettore diritto 35"/>
              <p:cNvCxnSpPr/>
              <p:nvPr/>
            </p:nvCxnSpPr>
            <p:spPr bwMode="hidden">
              <a:xfrm flipH="1" flipV="1">
                <a:off x="-1" y="3432149"/>
                <a:ext cx="3398419" cy="3425849"/>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7" name="Connettore diritto 36"/>
              <p:cNvCxnSpPr/>
              <p:nvPr/>
            </p:nvCxnSpPr>
            <p:spPr bwMode="hidden">
              <a:xfrm flipH="1" flipV="1">
                <a:off x="-1" y="4651431"/>
                <a:ext cx="2196496" cy="2206567"/>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8" name="Connettore diritto 37"/>
              <p:cNvCxnSpPr/>
              <p:nvPr/>
            </p:nvCxnSpPr>
            <p:spPr bwMode="hidden">
              <a:xfrm flipH="1" flipV="1">
                <a:off x="-1" y="5864453"/>
                <a:ext cx="987003" cy="993545"/>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grpSp>
      </p:grpSp>
      <p:sp>
        <p:nvSpPr>
          <p:cNvPr id="7" name="Rettangolo 6"/>
          <p:cNvSpPr/>
          <p:nvPr userDrawn="1"/>
        </p:nvSpPr>
        <p:spPr>
          <a:xfrm>
            <a:off x="0" y="0"/>
            <a:ext cx="7315200" cy="6858000"/>
          </a:xfrm>
          <a:prstGeom prst="rect">
            <a:avLst/>
          </a:prstGeom>
          <a:gradFill>
            <a:gsLst>
              <a:gs pos="69000">
                <a:schemeClr val="bg1"/>
              </a:gs>
              <a:gs pos="0">
                <a:schemeClr val="bg1"/>
              </a:gs>
              <a:gs pos="100000">
                <a:schemeClr val="bg1">
                  <a:lumMod val="95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dirty="0"/>
          </a:p>
        </p:txBody>
      </p:sp>
      <p:sp>
        <p:nvSpPr>
          <p:cNvPr id="2" name="Titolo 1"/>
          <p:cNvSpPr>
            <a:spLocks noGrp="1"/>
          </p:cNvSpPr>
          <p:nvPr>
            <p:ph type="title"/>
          </p:nvPr>
        </p:nvSpPr>
        <p:spPr>
          <a:xfrm>
            <a:off x="7913152" y="571500"/>
            <a:ext cx="3657600" cy="2197100"/>
          </a:xfrm>
        </p:spPr>
        <p:txBody>
          <a:bodyPr rtlCol="0" anchor="b">
            <a:normAutofit/>
          </a:bodyPr>
          <a:lstStyle>
            <a:lvl1pPr>
              <a:defRPr sz="2600">
                <a:solidFill>
                  <a:schemeClr val="bg1"/>
                </a:solidFill>
              </a:defRPr>
            </a:lvl1pPr>
          </a:lstStyle>
          <a:p>
            <a:pPr rtl="0"/>
            <a:r>
              <a:rPr lang="it-IT"/>
              <a:t>Fare clic per modificare lo stile del titolo dello schema</a:t>
            </a:r>
            <a:endParaRPr lang="it-IT" dirty="0"/>
          </a:p>
        </p:txBody>
      </p:sp>
      <p:sp>
        <p:nvSpPr>
          <p:cNvPr id="3" name="Segnaposto contenuto 2"/>
          <p:cNvSpPr>
            <a:spLocks noGrp="1"/>
          </p:cNvSpPr>
          <p:nvPr>
            <p:ph idx="1"/>
          </p:nvPr>
        </p:nvSpPr>
        <p:spPr>
          <a:xfrm>
            <a:off x="543197" y="571500"/>
            <a:ext cx="6217920" cy="5715000"/>
          </a:xfrm>
        </p:spPr>
        <p:txBody>
          <a:bodyPr rtlCol="0">
            <a:normAutofit/>
          </a:bodyP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rtl="0"/>
            <a:r>
              <a:rPr lang="it-IT"/>
              <a:t>Modifica gli stili del testo dello schema</a:t>
            </a:r>
          </a:p>
          <a:p>
            <a:pPr lvl="1" rtl="0"/>
            <a:r>
              <a:rPr lang="it-IT"/>
              <a:t>Secondo livello</a:t>
            </a:r>
          </a:p>
          <a:p>
            <a:pPr lvl="2" rtl="0"/>
            <a:r>
              <a:rPr lang="it-IT"/>
              <a:t>Terzo livello</a:t>
            </a:r>
          </a:p>
          <a:p>
            <a:pPr lvl="3" rtl="0"/>
            <a:r>
              <a:rPr lang="it-IT"/>
              <a:t>Quarto livello</a:t>
            </a:r>
          </a:p>
          <a:p>
            <a:pPr lvl="4" rtl="0"/>
            <a:r>
              <a:rPr lang="it-IT"/>
              <a:t>Quinto livello</a:t>
            </a:r>
            <a:endParaRPr lang="it-IT" dirty="0"/>
          </a:p>
        </p:txBody>
      </p:sp>
      <p:sp>
        <p:nvSpPr>
          <p:cNvPr id="4" name="Segnaposto testo 3"/>
          <p:cNvSpPr>
            <a:spLocks noGrp="1"/>
          </p:cNvSpPr>
          <p:nvPr>
            <p:ph type="body" sz="half" idx="2"/>
          </p:nvPr>
        </p:nvSpPr>
        <p:spPr>
          <a:xfrm>
            <a:off x="7913152" y="2995012"/>
            <a:ext cx="3657600" cy="2285950"/>
          </a:xfrm>
        </p:spPr>
        <p:txBody>
          <a:bodyPr rtlCol="0">
            <a:normAutofit/>
          </a:bodyPr>
          <a:lstStyle>
            <a:lvl1pPr marL="0" indent="0">
              <a:spcBef>
                <a:spcPts val="1200"/>
              </a:spcBef>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it-IT"/>
              <a:t>Modifica gli stili del testo dello schema</a:t>
            </a:r>
          </a:p>
        </p:txBody>
      </p:sp>
      <p:cxnSp>
        <p:nvCxnSpPr>
          <p:cNvPr id="60" name="Connettore diritto 59"/>
          <p:cNvCxnSpPr/>
          <p:nvPr userDrawn="1"/>
        </p:nvCxnSpPr>
        <p:spPr>
          <a:xfrm>
            <a:off x="7923089" y="2895600"/>
            <a:ext cx="365931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6" name="Segnaposto piè di pagina 5"/>
          <p:cNvSpPr>
            <a:spLocks noGrp="1"/>
          </p:cNvSpPr>
          <p:nvPr>
            <p:ph type="ftr" sz="quarter" idx="11"/>
          </p:nvPr>
        </p:nvSpPr>
        <p:spPr/>
        <p:txBody>
          <a:bodyPr rtlCol="0"/>
          <a:lstStyle/>
          <a:p>
            <a:pPr rtl="0"/>
            <a:r>
              <a:rPr lang="it-IT" dirty="0"/>
              <a:t>Terzo Valico dei Giovi Analisi costi-benefici</a:t>
            </a:r>
          </a:p>
        </p:txBody>
      </p:sp>
      <p:sp>
        <p:nvSpPr>
          <p:cNvPr id="5" name="Segnaposto data 4"/>
          <p:cNvSpPr>
            <a:spLocks noGrp="1"/>
          </p:cNvSpPr>
          <p:nvPr>
            <p:ph type="dt" sz="half" idx="10"/>
          </p:nvPr>
        </p:nvSpPr>
        <p:spPr/>
        <p:txBody>
          <a:bodyPr rtlCol="0"/>
          <a:lstStyle>
            <a:lvl1pPr>
              <a:defRPr>
                <a:solidFill>
                  <a:schemeClr val="bg1"/>
                </a:solidFill>
              </a:defRPr>
            </a:lvl1pPr>
          </a:lstStyle>
          <a:p>
            <a:fld id="{0CC0BA21-EA8D-4B76-825A-4442033CF82F}" type="datetime1">
              <a:rPr lang="it-IT" smtClean="0"/>
              <a:t>03/12/2019</a:t>
            </a:fld>
            <a:endParaRPr lang="it-IT" dirty="0"/>
          </a:p>
        </p:txBody>
      </p:sp>
      <p:sp>
        <p:nvSpPr>
          <p:cNvPr id="8" name="Segnaposto numero diapositiva 7"/>
          <p:cNvSpPr>
            <a:spLocks noGrp="1"/>
          </p:cNvSpPr>
          <p:nvPr>
            <p:ph type="sldNum" sz="quarter" idx="12"/>
          </p:nvPr>
        </p:nvSpPr>
        <p:spPr/>
        <p:txBody>
          <a:bodyPr rtlCol="0"/>
          <a:lstStyle>
            <a:lvl1pPr>
              <a:defRPr>
                <a:solidFill>
                  <a:schemeClr val="bg1"/>
                </a:solidFill>
              </a:defRPr>
            </a:lvl1pPr>
          </a:lstStyle>
          <a:p>
            <a:pPr rtl="0"/>
            <a:fld id="{E31375A4-56A4-47D6-9801-1991572033F7}" type="slidenum">
              <a:rPr lang="it-IT" smtClean="0"/>
              <a:pPr/>
              <a:t>‹N›</a:t>
            </a:fld>
            <a:endParaRPr lang="it-IT" dirty="0"/>
          </a:p>
        </p:txBody>
      </p:sp>
    </p:spTree>
    <p:extLst>
      <p:ext uri="{BB962C8B-B14F-4D97-AF65-F5344CB8AC3E}">
        <p14:creationId xmlns:p14="http://schemas.microsoft.com/office/powerpoint/2010/main" val="1667374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bg>
      <p:bgPr>
        <a:gradFill flip="none" rotWithShape="1">
          <a:gsLst>
            <a:gs pos="0">
              <a:schemeClr val="accent1"/>
            </a:gs>
            <a:gs pos="100000">
              <a:schemeClr val="accent1">
                <a:lumMod val="80000"/>
              </a:schemeClr>
            </a:gs>
          </a:gsLst>
          <a:path path="circle">
            <a:fillToRect l="50000" t="50000" r="50000" b="50000"/>
          </a:path>
          <a:tileRect/>
        </a:gradFill>
        <a:effectLst/>
      </p:bgPr>
    </p:bg>
    <p:spTree>
      <p:nvGrpSpPr>
        <p:cNvPr id="1" name=""/>
        <p:cNvGrpSpPr/>
        <p:nvPr/>
      </p:nvGrpSpPr>
      <p:grpSpPr>
        <a:xfrm>
          <a:off x="0" y="0"/>
          <a:ext cx="0" cy="0"/>
          <a:chOff x="0" y="0"/>
          <a:chExt cx="0" cy="0"/>
        </a:xfrm>
      </p:grpSpPr>
      <p:grpSp>
        <p:nvGrpSpPr>
          <p:cNvPr id="8" name="Gruppo 7"/>
          <p:cNvGrpSpPr/>
          <p:nvPr/>
        </p:nvGrpSpPr>
        <p:grpSpPr bwMode="hidden">
          <a:xfrm>
            <a:off x="-1" y="0"/>
            <a:ext cx="12192002" cy="6858000"/>
            <a:chOff x="-1" y="0"/>
            <a:chExt cx="12192002" cy="6858000"/>
          </a:xfrm>
        </p:grpSpPr>
        <p:cxnSp>
          <p:nvCxnSpPr>
            <p:cNvPr id="9" name="Connettore diritto 8"/>
            <p:cNvCxnSpPr/>
            <p:nvPr/>
          </p:nvCxnSpPr>
          <p:spPr bwMode="hidden">
            <a:xfrm>
              <a:off x="610194"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0" name="Connettore diritto 9"/>
            <p:cNvCxnSpPr/>
            <p:nvPr/>
          </p:nvCxnSpPr>
          <p:spPr bwMode="hidden">
            <a:xfrm>
              <a:off x="1829332"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1" name="Connettore diritto 10"/>
            <p:cNvCxnSpPr/>
            <p:nvPr/>
          </p:nvCxnSpPr>
          <p:spPr bwMode="hidden">
            <a:xfrm>
              <a:off x="3048470"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2" name="Connettore diritto 11"/>
            <p:cNvCxnSpPr/>
            <p:nvPr/>
          </p:nvCxnSpPr>
          <p:spPr bwMode="hidden">
            <a:xfrm>
              <a:off x="4267608"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3" name="Connettore diritto 12"/>
            <p:cNvCxnSpPr/>
            <p:nvPr/>
          </p:nvCxnSpPr>
          <p:spPr bwMode="hidden">
            <a:xfrm>
              <a:off x="5486746"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4" name="Connettore diritto 13"/>
            <p:cNvCxnSpPr/>
            <p:nvPr/>
          </p:nvCxnSpPr>
          <p:spPr bwMode="hidden">
            <a:xfrm>
              <a:off x="6705884"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5" name="Connettore diritto 14"/>
            <p:cNvCxnSpPr/>
            <p:nvPr/>
          </p:nvCxnSpPr>
          <p:spPr bwMode="hidden">
            <a:xfrm>
              <a:off x="7925022"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6" name="Connettore diritto 15"/>
            <p:cNvCxnSpPr/>
            <p:nvPr/>
          </p:nvCxnSpPr>
          <p:spPr bwMode="hidden">
            <a:xfrm>
              <a:off x="9144160"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7" name="Connettore diritto 16"/>
            <p:cNvCxnSpPr/>
            <p:nvPr/>
          </p:nvCxnSpPr>
          <p:spPr bwMode="hidden">
            <a:xfrm>
              <a:off x="10363298"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8" name="Connettore diritto 17"/>
            <p:cNvCxnSpPr/>
            <p:nvPr/>
          </p:nvCxnSpPr>
          <p:spPr bwMode="hidden">
            <a:xfrm>
              <a:off x="11582436"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9" name="Connettore diritto 18"/>
            <p:cNvCxnSpPr/>
            <p:nvPr/>
          </p:nvCxnSpPr>
          <p:spPr bwMode="hidden">
            <a:xfrm>
              <a:off x="2819" y="386485"/>
              <a:ext cx="12188952" cy="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20" name="Connettore diritto 19"/>
            <p:cNvCxnSpPr/>
            <p:nvPr/>
          </p:nvCxnSpPr>
          <p:spPr bwMode="hidden">
            <a:xfrm>
              <a:off x="2819" y="1611181"/>
              <a:ext cx="12188952" cy="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21" name="Connettore diritto 20"/>
            <p:cNvCxnSpPr/>
            <p:nvPr/>
          </p:nvCxnSpPr>
          <p:spPr bwMode="hidden">
            <a:xfrm>
              <a:off x="2819" y="2835877"/>
              <a:ext cx="12188952" cy="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22" name="Connettore diritto 21"/>
            <p:cNvCxnSpPr/>
            <p:nvPr/>
          </p:nvCxnSpPr>
          <p:spPr bwMode="hidden">
            <a:xfrm>
              <a:off x="2819" y="4060573"/>
              <a:ext cx="12188952" cy="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23" name="Connettore diritto 22"/>
            <p:cNvCxnSpPr/>
            <p:nvPr/>
          </p:nvCxnSpPr>
          <p:spPr bwMode="hidden">
            <a:xfrm>
              <a:off x="2819" y="5285269"/>
              <a:ext cx="12188952" cy="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24" name="Connettore diritto 23"/>
            <p:cNvCxnSpPr/>
            <p:nvPr/>
          </p:nvCxnSpPr>
          <p:spPr bwMode="hidden">
            <a:xfrm>
              <a:off x="2819" y="6509965"/>
              <a:ext cx="12188952" cy="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grpSp>
          <p:nvGrpSpPr>
            <p:cNvPr id="25" name="Gruppo 24"/>
            <p:cNvGrpSpPr/>
            <p:nvPr/>
          </p:nvGrpSpPr>
          <p:grpSpPr bwMode="hidden">
            <a:xfrm>
              <a:off x="-1" y="0"/>
              <a:ext cx="12192001" cy="6858000"/>
              <a:chOff x="-1" y="0"/>
              <a:chExt cx="12192001" cy="6858000"/>
            </a:xfrm>
          </p:grpSpPr>
          <p:cxnSp>
            <p:nvCxnSpPr>
              <p:cNvPr id="43" name="Connettore diritto 42"/>
              <p:cNvCxnSpPr/>
              <p:nvPr/>
            </p:nvCxnSpPr>
            <p:spPr bwMode="hidden">
              <a:xfrm>
                <a:off x="225425"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4" name="Connettore diritto 43"/>
              <p:cNvCxnSpPr/>
              <p:nvPr/>
            </p:nvCxnSpPr>
            <p:spPr bwMode="hidden">
              <a:xfrm>
                <a:off x="1449154"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5" name="Connettore diritto 44"/>
              <p:cNvCxnSpPr/>
              <p:nvPr/>
            </p:nvCxnSpPr>
            <p:spPr bwMode="hidden">
              <a:xfrm>
                <a:off x="2665982"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6" name="Connettore diritto 45"/>
              <p:cNvCxnSpPr/>
              <p:nvPr/>
            </p:nvCxnSpPr>
            <p:spPr bwMode="hidden">
              <a:xfrm>
                <a:off x="3885119"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7" name="Connettore diritto 46"/>
              <p:cNvCxnSpPr/>
              <p:nvPr/>
            </p:nvCxnSpPr>
            <p:spPr bwMode="hidden">
              <a:xfrm>
                <a:off x="5106502"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grpSp>
            <p:nvGrpSpPr>
              <p:cNvPr id="48" name="Gruppo 47"/>
              <p:cNvGrpSpPr/>
              <p:nvPr/>
            </p:nvGrpSpPr>
            <p:grpSpPr bwMode="hidden">
              <a:xfrm>
                <a:off x="6327885" y="0"/>
                <a:ext cx="5864115" cy="5898673"/>
                <a:chOff x="6327885" y="0"/>
                <a:chExt cx="5864115" cy="5898673"/>
              </a:xfrm>
            </p:grpSpPr>
            <p:cxnSp>
              <p:nvCxnSpPr>
                <p:cNvPr id="54" name="Connettore diritto 53"/>
                <p:cNvCxnSpPr/>
                <p:nvPr/>
              </p:nvCxnSpPr>
              <p:spPr bwMode="hidden">
                <a:xfrm>
                  <a:off x="6327885" y="0"/>
                  <a:ext cx="5864115" cy="5898673"/>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5" name="Connettore diritto 54"/>
                <p:cNvCxnSpPr/>
                <p:nvPr/>
              </p:nvCxnSpPr>
              <p:spPr bwMode="hidden">
                <a:xfrm>
                  <a:off x="7549268" y="0"/>
                  <a:ext cx="4642732" cy="4672425"/>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6" name="Connettore diritto 55"/>
                <p:cNvCxnSpPr/>
                <p:nvPr/>
              </p:nvCxnSpPr>
              <p:spPr bwMode="hidden">
                <a:xfrm>
                  <a:off x="8772997" y="0"/>
                  <a:ext cx="3419003" cy="3456749"/>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7" name="Connettore diritto 56"/>
                <p:cNvCxnSpPr/>
                <p:nvPr/>
              </p:nvCxnSpPr>
              <p:spPr bwMode="hidden">
                <a:xfrm>
                  <a:off x="9982200" y="0"/>
                  <a:ext cx="2209800" cy="2226469"/>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8" name="Connettore diritto 57"/>
                <p:cNvCxnSpPr/>
                <p:nvPr/>
              </p:nvCxnSpPr>
              <p:spPr bwMode="hidden">
                <a:xfrm>
                  <a:off x="11199019" y="0"/>
                  <a:ext cx="992981" cy="1002506"/>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grpSp>
          <p:cxnSp>
            <p:nvCxnSpPr>
              <p:cNvPr id="49" name="Connettore diritto 48"/>
              <p:cNvCxnSpPr/>
              <p:nvPr/>
            </p:nvCxnSpPr>
            <p:spPr bwMode="hidden">
              <a:xfrm flipH="1" flipV="1">
                <a:off x="-1" y="1012053"/>
                <a:ext cx="5828811" cy="5845945"/>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0" name="Connettore diritto 49"/>
              <p:cNvCxnSpPr/>
              <p:nvPr/>
            </p:nvCxnSpPr>
            <p:spPr bwMode="hidden">
              <a:xfrm flipH="1" flipV="1">
                <a:off x="-1" y="2227340"/>
                <a:ext cx="4614781" cy="4630658"/>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1" name="Connettore diritto 50"/>
              <p:cNvCxnSpPr/>
              <p:nvPr/>
            </p:nvCxnSpPr>
            <p:spPr bwMode="hidden">
              <a:xfrm flipH="1" flipV="1">
                <a:off x="-1" y="3432149"/>
                <a:ext cx="3398419" cy="3425849"/>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2" name="Connettore diritto 51"/>
              <p:cNvCxnSpPr/>
              <p:nvPr/>
            </p:nvCxnSpPr>
            <p:spPr bwMode="hidden">
              <a:xfrm flipH="1" flipV="1">
                <a:off x="-1" y="4651431"/>
                <a:ext cx="2196496" cy="2206567"/>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3" name="Connettore diritto 52"/>
              <p:cNvCxnSpPr/>
              <p:nvPr/>
            </p:nvCxnSpPr>
            <p:spPr bwMode="hidden">
              <a:xfrm flipH="1" flipV="1">
                <a:off x="-1" y="5864453"/>
                <a:ext cx="987003" cy="993545"/>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grpSp>
        <p:grpSp>
          <p:nvGrpSpPr>
            <p:cNvPr id="26" name="Gruppo 25"/>
            <p:cNvGrpSpPr/>
            <p:nvPr/>
          </p:nvGrpSpPr>
          <p:grpSpPr bwMode="hidden">
            <a:xfrm flipH="1">
              <a:off x="0" y="0"/>
              <a:ext cx="12192001" cy="6858000"/>
              <a:chOff x="-1" y="0"/>
              <a:chExt cx="12192001" cy="6858000"/>
            </a:xfrm>
          </p:grpSpPr>
          <p:cxnSp>
            <p:nvCxnSpPr>
              <p:cNvPr id="27" name="Connettore diritto 26"/>
              <p:cNvCxnSpPr/>
              <p:nvPr/>
            </p:nvCxnSpPr>
            <p:spPr bwMode="hidden">
              <a:xfrm>
                <a:off x="225425"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28" name="Connettore diritto 27"/>
              <p:cNvCxnSpPr/>
              <p:nvPr/>
            </p:nvCxnSpPr>
            <p:spPr bwMode="hidden">
              <a:xfrm>
                <a:off x="1449154"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29" name="Connettore diritto 28"/>
              <p:cNvCxnSpPr/>
              <p:nvPr/>
            </p:nvCxnSpPr>
            <p:spPr bwMode="hidden">
              <a:xfrm>
                <a:off x="2665982"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0" name="Connettore diritto 29"/>
              <p:cNvCxnSpPr/>
              <p:nvPr/>
            </p:nvCxnSpPr>
            <p:spPr bwMode="hidden">
              <a:xfrm>
                <a:off x="3885119"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1" name="Connettore diritto 30"/>
              <p:cNvCxnSpPr/>
              <p:nvPr/>
            </p:nvCxnSpPr>
            <p:spPr bwMode="hidden">
              <a:xfrm>
                <a:off x="5150644"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grpSp>
            <p:nvGrpSpPr>
              <p:cNvPr id="32" name="Gruppo 31"/>
              <p:cNvGrpSpPr/>
              <p:nvPr/>
            </p:nvGrpSpPr>
            <p:grpSpPr bwMode="hidden">
              <a:xfrm>
                <a:off x="6327885" y="0"/>
                <a:ext cx="5864115" cy="5898673"/>
                <a:chOff x="6327885" y="0"/>
                <a:chExt cx="5864115" cy="5898673"/>
              </a:xfrm>
            </p:grpSpPr>
            <p:cxnSp>
              <p:nvCxnSpPr>
                <p:cNvPr id="38" name="Connettore diritto 37"/>
                <p:cNvCxnSpPr/>
                <p:nvPr/>
              </p:nvCxnSpPr>
              <p:spPr bwMode="hidden">
                <a:xfrm>
                  <a:off x="6327885" y="0"/>
                  <a:ext cx="5864115" cy="5898673"/>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9" name="Connettore diritto 38"/>
                <p:cNvCxnSpPr/>
                <p:nvPr/>
              </p:nvCxnSpPr>
              <p:spPr bwMode="hidden">
                <a:xfrm>
                  <a:off x="7549268" y="0"/>
                  <a:ext cx="4642732" cy="4672425"/>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0" name="Connettore diritto 39"/>
                <p:cNvCxnSpPr/>
                <p:nvPr/>
              </p:nvCxnSpPr>
              <p:spPr bwMode="hidden">
                <a:xfrm>
                  <a:off x="8772997" y="0"/>
                  <a:ext cx="3419003" cy="3456749"/>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1" name="Connettore diritto 40"/>
                <p:cNvCxnSpPr/>
                <p:nvPr/>
              </p:nvCxnSpPr>
              <p:spPr bwMode="hidden">
                <a:xfrm>
                  <a:off x="9982200" y="0"/>
                  <a:ext cx="2209800" cy="2226469"/>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2" name="Connettore diritto 41"/>
                <p:cNvCxnSpPr/>
                <p:nvPr/>
              </p:nvCxnSpPr>
              <p:spPr bwMode="hidden">
                <a:xfrm>
                  <a:off x="11199019" y="0"/>
                  <a:ext cx="992981" cy="1002506"/>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grpSp>
          <p:cxnSp>
            <p:nvCxnSpPr>
              <p:cNvPr id="33" name="Connettore diritto 32"/>
              <p:cNvCxnSpPr/>
              <p:nvPr/>
            </p:nvCxnSpPr>
            <p:spPr bwMode="hidden">
              <a:xfrm flipH="1" flipV="1">
                <a:off x="-1" y="1012053"/>
                <a:ext cx="5828811" cy="5845945"/>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4" name="Connettore diritto 33"/>
              <p:cNvCxnSpPr/>
              <p:nvPr/>
            </p:nvCxnSpPr>
            <p:spPr bwMode="hidden">
              <a:xfrm flipH="1" flipV="1">
                <a:off x="-1" y="2227340"/>
                <a:ext cx="4614781" cy="4630658"/>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5" name="Connettore diritto 34"/>
              <p:cNvCxnSpPr/>
              <p:nvPr/>
            </p:nvCxnSpPr>
            <p:spPr bwMode="hidden">
              <a:xfrm flipH="1" flipV="1">
                <a:off x="-1" y="3432149"/>
                <a:ext cx="3398419" cy="3425849"/>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6" name="Connettore diritto 35"/>
              <p:cNvCxnSpPr/>
              <p:nvPr/>
            </p:nvCxnSpPr>
            <p:spPr bwMode="hidden">
              <a:xfrm flipH="1" flipV="1">
                <a:off x="-1" y="4651431"/>
                <a:ext cx="2196496" cy="2206567"/>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7" name="Connettore diritto 36"/>
              <p:cNvCxnSpPr/>
              <p:nvPr/>
            </p:nvCxnSpPr>
            <p:spPr bwMode="hidden">
              <a:xfrm flipH="1" flipV="1">
                <a:off x="-1" y="5864453"/>
                <a:ext cx="987003" cy="993545"/>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grpSp>
      </p:grpSp>
      <p:sp>
        <p:nvSpPr>
          <p:cNvPr id="60" name="Rettangolo 59"/>
          <p:cNvSpPr/>
          <p:nvPr/>
        </p:nvSpPr>
        <p:spPr>
          <a:xfrm>
            <a:off x="0" y="0"/>
            <a:ext cx="7315200" cy="6858000"/>
          </a:xfrm>
          <a:prstGeom prst="rect">
            <a:avLst/>
          </a:prstGeom>
          <a:gradFill>
            <a:gsLst>
              <a:gs pos="69000">
                <a:schemeClr val="bg1"/>
              </a:gs>
              <a:gs pos="0">
                <a:schemeClr val="bg1"/>
              </a:gs>
              <a:gs pos="100000">
                <a:schemeClr val="bg1">
                  <a:lumMod val="95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dirty="0"/>
          </a:p>
        </p:txBody>
      </p:sp>
      <p:cxnSp>
        <p:nvCxnSpPr>
          <p:cNvPr id="59" name="Connettore diritto 58"/>
          <p:cNvCxnSpPr/>
          <p:nvPr/>
        </p:nvCxnSpPr>
        <p:spPr>
          <a:xfrm>
            <a:off x="7923089" y="2895600"/>
            <a:ext cx="365931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itolo 1"/>
          <p:cNvSpPr>
            <a:spLocks noGrp="1"/>
          </p:cNvSpPr>
          <p:nvPr>
            <p:ph type="title"/>
          </p:nvPr>
        </p:nvSpPr>
        <p:spPr>
          <a:xfrm>
            <a:off x="7909560" y="576072"/>
            <a:ext cx="3657600" cy="2194560"/>
          </a:xfrm>
        </p:spPr>
        <p:txBody>
          <a:bodyPr rtlCol="0" anchor="b">
            <a:normAutofit/>
          </a:bodyPr>
          <a:lstStyle>
            <a:lvl1pPr>
              <a:defRPr sz="2600">
                <a:solidFill>
                  <a:schemeClr val="bg1"/>
                </a:solidFill>
              </a:defRPr>
            </a:lvl1pPr>
          </a:lstStyle>
          <a:p>
            <a:pPr rtl="0"/>
            <a:r>
              <a:rPr lang="it-IT"/>
              <a:t>Fare clic per modificare lo stile del titolo dello schema</a:t>
            </a:r>
            <a:endParaRPr lang="it-IT" dirty="0"/>
          </a:p>
        </p:txBody>
      </p:sp>
      <p:sp>
        <p:nvSpPr>
          <p:cNvPr id="3" name="Segnaposto immagine 2" descr="Segnaposto vuoto per aggiungere un'immagine. Fare clic sul segnaposto e selezionare l'immagine che si vuole aggiungere."/>
          <p:cNvSpPr>
            <a:spLocks noGrp="1"/>
          </p:cNvSpPr>
          <p:nvPr>
            <p:ph type="pic" idx="1"/>
          </p:nvPr>
        </p:nvSpPr>
        <p:spPr>
          <a:xfrm>
            <a:off x="4412" y="-159"/>
            <a:ext cx="7315200" cy="6858000"/>
          </a:xfrm>
        </p:spPr>
        <p:txBody>
          <a:bodyPr tIns="457200" rtlCol="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it-IT" dirty="0"/>
              <a:t>Fare clic sull'icona per inserire un'immagine</a:t>
            </a:r>
          </a:p>
        </p:txBody>
      </p:sp>
      <p:sp>
        <p:nvSpPr>
          <p:cNvPr id="4" name="Segnaposto testo 3"/>
          <p:cNvSpPr>
            <a:spLocks noGrp="1"/>
          </p:cNvSpPr>
          <p:nvPr>
            <p:ph type="body" sz="half" idx="2"/>
          </p:nvPr>
        </p:nvSpPr>
        <p:spPr>
          <a:xfrm>
            <a:off x="7909560" y="2999232"/>
            <a:ext cx="3657600" cy="2286000"/>
          </a:xfrm>
        </p:spPr>
        <p:txBody>
          <a:bodyPr rtlCol="0"/>
          <a:lstStyle>
            <a:lvl1pPr marL="0" indent="0">
              <a:spcBef>
                <a:spcPts val="1200"/>
              </a:spcBef>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it-IT"/>
              <a:t>Modifica gli stili del testo dello schema</a:t>
            </a:r>
          </a:p>
        </p:txBody>
      </p:sp>
    </p:spTree>
    <p:extLst>
      <p:ext uri="{BB962C8B-B14F-4D97-AF65-F5344CB8AC3E}">
        <p14:creationId xmlns:p14="http://schemas.microsoft.com/office/powerpoint/2010/main" val="620318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53000">
              <a:schemeClr val="bg1"/>
            </a:gs>
            <a:gs pos="0">
              <a:schemeClr val="bg1">
                <a:lumMod val="100000"/>
              </a:schemeClr>
            </a:gs>
            <a:gs pos="100000">
              <a:schemeClr val="bg1">
                <a:lumMod val="95000"/>
                <a:alpha val="65000"/>
              </a:schemeClr>
            </a:gs>
          </a:gsLst>
          <a:lin ang="5400000" scaled="1"/>
          <a:tileRect/>
        </a:gradFill>
        <a:effectLst/>
      </p:bgPr>
    </p:bg>
    <p:spTree>
      <p:nvGrpSpPr>
        <p:cNvPr id="1" name=""/>
        <p:cNvGrpSpPr/>
        <p:nvPr/>
      </p:nvGrpSpPr>
      <p:grpSpPr>
        <a:xfrm>
          <a:off x="0" y="0"/>
          <a:ext cx="0" cy="0"/>
          <a:chOff x="0" y="0"/>
          <a:chExt cx="0" cy="0"/>
        </a:xfrm>
      </p:grpSpPr>
      <p:grpSp>
        <p:nvGrpSpPr>
          <p:cNvPr id="96" name="Gruppo 95"/>
          <p:cNvGrpSpPr/>
          <p:nvPr userDrawn="1"/>
        </p:nvGrpSpPr>
        <p:grpSpPr bwMode="hidden">
          <a:xfrm>
            <a:off x="-1" y="-195943"/>
            <a:ext cx="12192002" cy="6858000"/>
            <a:chOff x="-1" y="0"/>
            <a:chExt cx="12192002" cy="6858000"/>
          </a:xfrm>
        </p:grpSpPr>
        <p:cxnSp>
          <p:nvCxnSpPr>
            <p:cNvPr id="97" name="Connettore diritto 96"/>
            <p:cNvCxnSpPr/>
            <p:nvPr/>
          </p:nvCxnSpPr>
          <p:spPr bwMode="hidden">
            <a:xfrm>
              <a:off x="610194" y="0"/>
              <a:ext cx="0" cy="685800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98" name="Connettore diritto 97"/>
            <p:cNvCxnSpPr/>
            <p:nvPr/>
          </p:nvCxnSpPr>
          <p:spPr bwMode="hidden">
            <a:xfrm>
              <a:off x="1829332" y="0"/>
              <a:ext cx="0" cy="685800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99" name="Connettore diritto 98"/>
            <p:cNvCxnSpPr/>
            <p:nvPr/>
          </p:nvCxnSpPr>
          <p:spPr bwMode="hidden">
            <a:xfrm>
              <a:off x="3048470" y="0"/>
              <a:ext cx="0" cy="685800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00" name="Connettore diritto 99"/>
            <p:cNvCxnSpPr/>
            <p:nvPr/>
          </p:nvCxnSpPr>
          <p:spPr bwMode="hidden">
            <a:xfrm>
              <a:off x="4267608" y="0"/>
              <a:ext cx="0" cy="685800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01" name="Connettore diritto 100"/>
            <p:cNvCxnSpPr/>
            <p:nvPr/>
          </p:nvCxnSpPr>
          <p:spPr bwMode="hidden">
            <a:xfrm>
              <a:off x="5486746" y="0"/>
              <a:ext cx="0" cy="685800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02" name="Connettore diritto 101"/>
            <p:cNvCxnSpPr/>
            <p:nvPr/>
          </p:nvCxnSpPr>
          <p:spPr bwMode="hidden">
            <a:xfrm>
              <a:off x="6705884" y="0"/>
              <a:ext cx="0" cy="685800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03" name="Connettore diritto 102"/>
            <p:cNvCxnSpPr/>
            <p:nvPr/>
          </p:nvCxnSpPr>
          <p:spPr bwMode="hidden">
            <a:xfrm>
              <a:off x="7925022" y="0"/>
              <a:ext cx="0" cy="685800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04" name="Connettore diritto 103"/>
            <p:cNvCxnSpPr/>
            <p:nvPr/>
          </p:nvCxnSpPr>
          <p:spPr bwMode="hidden">
            <a:xfrm>
              <a:off x="9144160" y="0"/>
              <a:ext cx="0" cy="685800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05" name="Connettore diritto 104"/>
            <p:cNvCxnSpPr/>
            <p:nvPr/>
          </p:nvCxnSpPr>
          <p:spPr bwMode="hidden">
            <a:xfrm>
              <a:off x="10363298" y="0"/>
              <a:ext cx="0" cy="685800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06" name="Connettore diritto 105"/>
            <p:cNvCxnSpPr/>
            <p:nvPr/>
          </p:nvCxnSpPr>
          <p:spPr bwMode="hidden">
            <a:xfrm>
              <a:off x="11582436" y="0"/>
              <a:ext cx="0" cy="685800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07" name="Connettore diritto 106"/>
            <p:cNvCxnSpPr/>
            <p:nvPr/>
          </p:nvCxnSpPr>
          <p:spPr bwMode="hidden">
            <a:xfrm>
              <a:off x="2819" y="386485"/>
              <a:ext cx="12188952" cy="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08" name="Connettore diritto 107"/>
            <p:cNvCxnSpPr/>
            <p:nvPr/>
          </p:nvCxnSpPr>
          <p:spPr bwMode="hidden">
            <a:xfrm>
              <a:off x="2819" y="1611181"/>
              <a:ext cx="12188952" cy="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09" name="Connettore diritto 108"/>
            <p:cNvCxnSpPr/>
            <p:nvPr/>
          </p:nvCxnSpPr>
          <p:spPr bwMode="hidden">
            <a:xfrm>
              <a:off x="2819" y="2835877"/>
              <a:ext cx="12188952" cy="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10" name="Connettore diritto 109"/>
            <p:cNvCxnSpPr/>
            <p:nvPr/>
          </p:nvCxnSpPr>
          <p:spPr bwMode="hidden">
            <a:xfrm>
              <a:off x="2819" y="4060573"/>
              <a:ext cx="12188952" cy="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11" name="Connettore diritto 110"/>
            <p:cNvCxnSpPr/>
            <p:nvPr/>
          </p:nvCxnSpPr>
          <p:spPr bwMode="hidden">
            <a:xfrm>
              <a:off x="2819" y="5285269"/>
              <a:ext cx="12188952" cy="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12" name="Connettore diritto 111"/>
            <p:cNvCxnSpPr/>
            <p:nvPr/>
          </p:nvCxnSpPr>
          <p:spPr bwMode="hidden">
            <a:xfrm>
              <a:off x="2819" y="6509965"/>
              <a:ext cx="12188952" cy="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grpSp>
          <p:nvGrpSpPr>
            <p:cNvPr id="113" name="Gruppo 112"/>
            <p:cNvGrpSpPr/>
            <p:nvPr userDrawn="1"/>
          </p:nvGrpSpPr>
          <p:grpSpPr bwMode="hidden">
            <a:xfrm>
              <a:off x="-1" y="0"/>
              <a:ext cx="12192001" cy="6858000"/>
              <a:chOff x="-1" y="0"/>
              <a:chExt cx="12192001" cy="6858000"/>
            </a:xfrm>
          </p:grpSpPr>
          <p:cxnSp>
            <p:nvCxnSpPr>
              <p:cNvPr id="131" name="Connettore diritto 130"/>
              <p:cNvCxnSpPr/>
              <p:nvPr/>
            </p:nvCxnSpPr>
            <p:spPr bwMode="hidden">
              <a:xfrm>
                <a:off x="225425" y="0"/>
                <a:ext cx="6815931" cy="685800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32" name="Connettore diritto 131"/>
              <p:cNvCxnSpPr/>
              <p:nvPr/>
            </p:nvCxnSpPr>
            <p:spPr bwMode="hidden">
              <a:xfrm>
                <a:off x="1449154" y="0"/>
                <a:ext cx="6815931" cy="685800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33" name="Connettore diritto 132"/>
              <p:cNvCxnSpPr/>
              <p:nvPr/>
            </p:nvCxnSpPr>
            <p:spPr bwMode="hidden">
              <a:xfrm>
                <a:off x="2665982" y="0"/>
                <a:ext cx="6815931" cy="685800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34" name="Connettore diritto 133"/>
              <p:cNvCxnSpPr/>
              <p:nvPr/>
            </p:nvCxnSpPr>
            <p:spPr bwMode="hidden">
              <a:xfrm>
                <a:off x="3885119" y="0"/>
                <a:ext cx="6815931" cy="685800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35" name="Connettore diritto 134"/>
              <p:cNvCxnSpPr/>
              <p:nvPr/>
            </p:nvCxnSpPr>
            <p:spPr bwMode="hidden">
              <a:xfrm>
                <a:off x="5106502" y="0"/>
                <a:ext cx="6815931" cy="685800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grpSp>
            <p:nvGrpSpPr>
              <p:cNvPr id="136" name="Gruppo 135"/>
              <p:cNvGrpSpPr/>
              <p:nvPr/>
            </p:nvGrpSpPr>
            <p:grpSpPr bwMode="hidden">
              <a:xfrm>
                <a:off x="6327885" y="0"/>
                <a:ext cx="5864115" cy="5898673"/>
                <a:chOff x="6327885" y="0"/>
                <a:chExt cx="5864115" cy="5898673"/>
              </a:xfrm>
            </p:grpSpPr>
            <p:cxnSp>
              <p:nvCxnSpPr>
                <p:cNvPr id="142" name="Connettore diritto 141"/>
                <p:cNvCxnSpPr/>
                <p:nvPr/>
              </p:nvCxnSpPr>
              <p:spPr bwMode="hidden">
                <a:xfrm>
                  <a:off x="6327885" y="0"/>
                  <a:ext cx="5864115" cy="5898673"/>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43" name="Connettore diritto 142"/>
                <p:cNvCxnSpPr/>
                <p:nvPr/>
              </p:nvCxnSpPr>
              <p:spPr bwMode="hidden">
                <a:xfrm>
                  <a:off x="7549268" y="0"/>
                  <a:ext cx="4642732" cy="4672425"/>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44" name="Connettore diritto 143"/>
                <p:cNvCxnSpPr/>
                <p:nvPr/>
              </p:nvCxnSpPr>
              <p:spPr bwMode="hidden">
                <a:xfrm>
                  <a:off x="8772997" y="0"/>
                  <a:ext cx="3419003" cy="3456749"/>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45" name="Connettore diritto 144"/>
                <p:cNvCxnSpPr/>
                <p:nvPr/>
              </p:nvCxnSpPr>
              <p:spPr bwMode="hidden">
                <a:xfrm>
                  <a:off x="9982200" y="0"/>
                  <a:ext cx="2209800" cy="2226469"/>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46" name="Connettore diritto 145"/>
                <p:cNvCxnSpPr/>
                <p:nvPr/>
              </p:nvCxnSpPr>
              <p:spPr bwMode="hidden">
                <a:xfrm>
                  <a:off x="11199019" y="0"/>
                  <a:ext cx="992981" cy="1002506"/>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grpSp>
          <p:cxnSp>
            <p:nvCxnSpPr>
              <p:cNvPr id="137" name="Connettore diritto 136"/>
              <p:cNvCxnSpPr/>
              <p:nvPr/>
            </p:nvCxnSpPr>
            <p:spPr bwMode="hidden">
              <a:xfrm flipH="1" flipV="1">
                <a:off x="-1" y="1012053"/>
                <a:ext cx="5828811" cy="5845945"/>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38" name="Connettore diritto 137"/>
              <p:cNvCxnSpPr/>
              <p:nvPr/>
            </p:nvCxnSpPr>
            <p:spPr bwMode="hidden">
              <a:xfrm flipH="1" flipV="1">
                <a:off x="-1" y="2227340"/>
                <a:ext cx="4614781" cy="4630658"/>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39" name="Connettore diritto 138"/>
              <p:cNvCxnSpPr/>
              <p:nvPr/>
            </p:nvCxnSpPr>
            <p:spPr bwMode="hidden">
              <a:xfrm flipH="1" flipV="1">
                <a:off x="-1" y="3432149"/>
                <a:ext cx="3398419" cy="3425849"/>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40" name="Connettore diritto 139"/>
              <p:cNvCxnSpPr/>
              <p:nvPr/>
            </p:nvCxnSpPr>
            <p:spPr bwMode="hidden">
              <a:xfrm flipH="1" flipV="1">
                <a:off x="-1" y="4651431"/>
                <a:ext cx="2196496" cy="2206567"/>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41" name="Connettore diritto 140"/>
              <p:cNvCxnSpPr/>
              <p:nvPr/>
            </p:nvCxnSpPr>
            <p:spPr bwMode="hidden">
              <a:xfrm flipH="1" flipV="1">
                <a:off x="-1" y="5864453"/>
                <a:ext cx="987003" cy="993545"/>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grpSp>
        <p:grpSp>
          <p:nvGrpSpPr>
            <p:cNvPr id="114" name="Gruppo 113"/>
            <p:cNvGrpSpPr/>
            <p:nvPr userDrawn="1"/>
          </p:nvGrpSpPr>
          <p:grpSpPr bwMode="hidden">
            <a:xfrm flipH="1">
              <a:off x="0" y="0"/>
              <a:ext cx="12192001" cy="6858000"/>
              <a:chOff x="-1" y="0"/>
              <a:chExt cx="12192001" cy="6858000"/>
            </a:xfrm>
          </p:grpSpPr>
          <p:cxnSp>
            <p:nvCxnSpPr>
              <p:cNvPr id="115" name="Connettore diritto 114"/>
              <p:cNvCxnSpPr/>
              <p:nvPr/>
            </p:nvCxnSpPr>
            <p:spPr bwMode="hidden">
              <a:xfrm>
                <a:off x="225425" y="0"/>
                <a:ext cx="6815931" cy="685800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16" name="Connettore diritto 115"/>
              <p:cNvCxnSpPr/>
              <p:nvPr/>
            </p:nvCxnSpPr>
            <p:spPr bwMode="hidden">
              <a:xfrm>
                <a:off x="1449154" y="0"/>
                <a:ext cx="6815931" cy="685800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17" name="Connettore diritto 116"/>
              <p:cNvCxnSpPr/>
              <p:nvPr/>
            </p:nvCxnSpPr>
            <p:spPr bwMode="hidden">
              <a:xfrm>
                <a:off x="2665982" y="0"/>
                <a:ext cx="6815931" cy="685800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18" name="Connettore diritto 117"/>
              <p:cNvCxnSpPr/>
              <p:nvPr/>
            </p:nvCxnSpPr>
            <p:spPr bwMode="hidden">
              <a:xfrm>
                <a:off x="3885119" y="0"/>
                <a:ext cx="6815931" cy="685800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19" name="Connettore diritto 118"/>
              <p:cNvCxnSpPr/>
              <p:nvPr/>
            </p:nvCxnSpPr>
            <p:spPr bwMode="hidden">
              <a:xfrm>
                <a:off x="5106502" y="0"/>
                <a:ext cx="6815931" cy="685800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grpSp>
            <p:nvGrpSpPr>
              <p:cNvPr id="120" name="Gruppo 119"/>
              <p:cNvGrpSpPr/>
              <p:nvPr/>
            </p:nvGrpSpPr>
            <p:grpSpPr bwMode="hidden">
              <a:xfrm>
                <a:off x="6327885" y="0"/>
                <a:ext cx="5864115" cy="5898673"/>
                <a:chOff x="6327885" y="0"/>
                <a:chExt cx="5864115" cy="5898673"/>
              </a:xfrm>
            </p:grpSpPr>
            <p:cxnSp>
              <p:nvCxnSpPr>
                <p:cNvPr id="126" name="Connettore diritto 125"/>
                <p:cNvCxnSpPr/>
                <p:nvPr/>
              </p:nvCxnSpPr>
              <p:spPr bwMode="hidden">
                <a:xfrm>
                  <a:off x="6327885" y="0"/>
                  <a:ext cx="5864115" cy="5898673"/>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27" name="Connettore diritto 126"/>
                <p:cNvCxnSpPr/>
                <p:nvPr/>
              </p:nvCxnSpPr>
              <p:spPr bwMode="hidden">
                <a:xfrm>
                  <a:off x="7549268" y="0"/>
                  <a:ext cx="4642732" cy="4672425"/>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28" name="Connettore diritto 127"/>
                <p:cNvCxnSpPr/>
                <p:nvPr/>
              </p:nvCxnSpPr>
              <p:spPr bwMode="hidden">
                <a:xfrm>
                  <a:off x="8772997" y="0"/>
                  <a:ext cx="3419003" cy="3456749"/>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29" name="Connettore diritto 128"/>
                <p:cNvCxnSpPr/>
                <p:nvPr/>
              </p:nvCxnSpPr>
              <p:spPr bwMode="hidden">
                <a:xfrm>
                  <a:off x="9982200" y="0"/>
                  <a:ext cx="2209800" cy="2226469"/>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30" name="Connettore diritto 129"/>
                <p:cNvCxnSpPr/>
                <p:nvPr/>
              </p:nvCxnSpPr>
              <p:spPr bwMode="hidden">
                <a:xfrm>
                  <a:off x="11199019" y="0"/>
                  <a:ext cx="992981" cy="1002506"/>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grpSp>
          <p:cxnSp>
            <p:nvCxnSpPr>
              <p:cNvPr id="121" name="Connettore diritto 120"/>
              <p:cNvCxnSpPr/>
              <p:nvPr/>
            </p:nvCxnSpPr>
            <p:spPr bwMode="hidden">
              <a:xfrm flipH="1" flipV="1">
                <a:off x="-1" y="1012053"/>
                <a:ext cx="5828811" cy="5845945"/>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22" name="Connettore diritto 121"/>
              <p:cNvCxnSpPr/>
              <p:nvPr/>
            </p:nvCxnSpPr>
            <p:spPr bwMode="hidden">
              <a:xfrm flipH="1" flipV="1">
                <a:off x="-1" y="2227340"/>
                <a:ext cx="4614781" cy="4630658"/>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23" name="Connettore diritto 122"/>
              <p:cNvCxnSpPr/>
              <p:nvPr/>
            </p:nvCxnSpPr>
            <p:spPr bwMode="hidden">
              <a:xfrm flipH="1" flipV="1">
                <a:off x="-1" y="3432149"/>
                <a:ext cx="3398419" cy="3425849"/>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24" name="Connettore diritto 123"/>
              <p:cNvCxnSpPr/>
              <p:nvPr/>
            </p:nvCxnSpPr>
            <p:spPr bwMode="hidden">
              <a:xfrm flipH="1" flipV="1">
                <a:off x="-1" y="4651431"/>
                <a:ext cx="2196496" cy="2206567"/>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25" name="Connettore diritto 124"/>
              <p:cNvCxnSpPr/>
              <p:nvPr/>
            </p:nvCxnSpPr>
            <p:spPr bwMode="hidden">
              <a:xfrm flipH="1" flipV="1">
                <a:off x="-1" y="5864453"/>
                <a:ext cx="987003" cy="993545"/>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grpSp>
      </p:grpSp>
      <p:sp>
        <p:nvSpPr>
          <p:cNvPr id="2" name="Segnaposto titolo 1"/>
          <p:cNvSpPr>
            <a:spLocks noGrp="1"/>
          </p:cNvSpPr>
          <p:nvPr>
            <p:ph type="title"/>
          </p:nvPr>
        </p:nvSpPr>
        <p:spPr>
          <a:xfrm>
            <a:off x="1295400" y="503853"/>
            <a:ext cx="9601200" cy="1142385"/>
          </a:xfrm>
          <a:prstGeom prst="rect">
            <a:avLst/>
          </a:prstGeom>
        </p:spPr>
        <p:txBody>
          <a:bodyPr vert="horz" lIns="91440" tIns="45720" rIns="91440" bIns="45720" rtlCol="0" anchor="b">
            <a:normAutofit/>
          </a:bodyPr>
          <a:lstStyle/>
          <a:p>
            <a:pPr rtl="0"/>
            <a:r>
              <a:rPr lang="it-IT" dirty="0"/>
              <a:t>Fare clic per modificare lo stile del titolo dello schema</a:t>
            </a:r>
          </a:p>
        </p:txBody>
      </p:sp>
      <p:sp>
        <p:nvSpPr>
          <p:cNvPr id="3" name="Segnaposto testo 2"/>
          <p:cNvSpPr>
            <a:spLocks noGrp="1"/>
          </p:cNvSpPr>
          <p:nvPr>
            <p:ph type="body" idx="1"/>
          </p:nvPr>
        </p:nvSpPr>
        <p:spPr>
          <a:xfrm>
            <a:off x="1295400" y="1981201"/>
            <a:ext cx="9601200" cy="3809999"/>
          </a:xfrm>
          <a:prstGeom prst="rect">
            <a:avLst/>
          </a:prstGeom>
        </p:spPr>
        <p:txBody>
          <a:bodyPr vert="horz" lIns="91440" tIns="45720" rIns="91440" bIns="45720" rtlCol="0">
            <a:normAutofit/>
          </a:bodyPr>
          <a:lstStyle/>
          <a:p>
            <a:pPr lvl="0" rtl="0"/>
            <a:r>
              <a:rPr lang="it-IT" dirty="0"/>
              <a:t>Fare clic per modificare gli stili del testo dello schema</a:t>
            </a:r>
          </a:p>
          <a:p>
            <a:pPr lvl="1" rtl="0"/>
            <a:r>
              <a:rPr lang="it-IT" dirty="0"/>
              <a:t>Secondo livello</a:t>
            </a:r>
          </a:p>
          <a:p>
            <a:pPr lvl="2" rtl="0"/>
            <a:r>
              <a:rPr lang="it-IT" dirty="0"/>
              <a:t>Terzo livello</a:t>
            </a:r>
          </a:p>
          <a:p>
            <a:pPr lvl="3" rtl="0"/>
            <a:r>
              <a:rPr lang="it-IT" dirty="0"/>
              <a:t>Quarto livello</a:t>
            </a:r>
          </a:p>
          <a:p>
            <a:pPr lvl="4" rtl="0"/>
            <a:r>
              <a:rPr lang="it-IT" dirty="0"/>
              <a:t>Quinto livello</a:t>
            </a:r>
          </a:p>
        </p:txBody>
      </p:sp>
      <p:cxnSp>
        <p:nvCxnSpPr>
          <p:cNvPr id="148" name="Connettore diritto 147"/>
          <p:cNvCxnSpPr/>
          <p:nvPr userDrawn="1"/>
        </p:nvCxnSpPr>
        <p:spPr>
          <a:xfrm>
            <a:off x="609600" y="6172200"/>
            <a:ext cx="10972800" cy="0"/>
          </a:xfrm>
          <a:prstGeom prst="line">
            <a:avLst/>
          </a:prstGeom>
          <a:ln w="127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5" name="Segnaposto piè di pagina 4"/>
          <p:cNvSpPr>
            <a:spLocks noGrp="1"/>
          </p:cNvSpPr>
          <p:nvPr>
            <p:ph type="ftr" sz="quarter" idx="3"/>
          </p:nvPr>
        </p:nvSpPr>
        <p:spPr>
          <a:xfrm>
            <a:off x="609601" y="6289678"/>
            <a:ext cx="6128030" cy="351991"/>
          </a:xfrm>
          <a:prstGeom prst="rect">
            <a:avLst/>
          </a:prstGeom>
        </p:spPr>
        <p:txBody>
          <a:bodyPr vert="horz" lIns="91440" tIns="45720" rIns="91440" bIns="45720" rtlCol="0" anchor="ctr"/>
          <a:lstStyle>
            <a:lvl1pPr algn="l">
              <a:defRPr sz="1100">
                <a:solidFill>
                  <a:schemeClr val="tx1">
                    <a:lumMod val="90000"/>
                    <a:lumOff val="10000"/>
                  </a:schemeClr>
                </a:solidFill>
              </a:defRPr>
            </a:lvl1pPr>
          </a:lstStyle>
          <a:p>
            <a:r>
              <a:rPr lang="it-IT" dirty="0"/>
              <a:t>Nuovo collegamento ferroviario Torino - Lione</a:t>
            </a:r>
            <a:br>
              <a:rPr lang="it-IT" dirty="0"/>
            </a:br>
            <a:r>
              <a:rPr lang="it-IT" i="1" dirty="0"/>
              <a:t>Analisi costi-benefici</a:t>
            </a:r>
            <a:endParaRPr lang="it-IT" dirty="0"/>
          </a:p>
        </p:txBody>
      </p:sp>
      <p:sp>
        <p:nvSpPr>
          <p:cNvPr id="4" name="Segnaposto data 3"/>
          <p:cNvSpPr>
            <a:spLocks noGrp="1"/>
          </p:cNvSpPr>
          <p:nvPr>
            <p:ph type="dt" sz="half" idx="2"/>
          </p:nvPr>
        </p:nvSpPr>
        <p:spPr>
          <a:xfrm>
            <a:off x="9294042" y="6289679"/>
            <a:ext cx="965946" cy="222436"/>
          </a:xfrm>
          <a:prstGeom prst="rect">
            <a:avLst/>
          </a:prstGeom>
        </p:spPr>
        <p:txBody>
          <a:bodyPr vert="horz" lIns="91440" tIns="45720" rIns="91440" bIns="45720" rtlCol="0" anchor="ctr"/>
          <a:lstStyle>
            <a:lvl1pPr algn="r">
              <a:defRPr sz="1100">
                <a:solidFill>
                  <a:schemeClr val="tx1">
                    <a:lumMod val="90000"/>
                    <a:lumOff val="10000"/>
                  </a:schemeClr>
                </a:solidFill>
              </a:defRPr>
            </a:lvl1pPr>
          </a:lstStyle>
          <a:p>
            <a:fld id="{8174156F-301C-4B9F-8B3B-5A06335DCDD1}" type="datetime1">
              <a:rPr lang="it-IT" smtClean="0"/>
              <a:t>03/12/2019</a:t>
            </a:fld>
            <a:endParaRPr lang="it-IT" dirty="0"/>
          </a:p>
        </p:txBody>
      </p:sp>
      <p:sp>
        <p:nvSpPr>
          <p:cNvPr id="6" name="Segnaposto numero diapositiva 5"/>
          <p:cNvSpPr>
            <a:spLocks noGrp="1"/>
          </p:cNvSpPr>
          <p:nvPr>
            <p:ph type="sldNum" sz="quarter" idx="4"/>
          </p:nvPr>
        </p:nvSpPr>
        <p:spPr>
          <a:xfrm>
            <a:off x="10665311" y="6289679"/>
            <a:ext cx="918882" cy="222436"/>
          </a:xfrm>
          <a:prstGeom prst="rect">
            <a:avLst/>
          </a:prstGeom>
        </p:spPr>
        <p:txBody>
          <a:bodyPr vert="horz" lIns="91440" tIns="45720" rIns="91440" bIns="45720" rtlCol="0" anchor="ctr"/>
          <a:lstStyle>
            <a:lvl1pPr algn="r">
              <a:defRPr sz="1100">
                <a:solidFill>
                  <a:schemeClr val="tx1">
                    <a:lumMod val="90000"/>
                    <a:lumOff val="10000"/>
                  </a:schemeClr>
                </a:solidFill>
              </a:defRPr>
            </a:lvl1pPr>
          </a:lstStyle>
          <a:p>
            <a:pPr rtl="0"/>
            <a:fld id="{E31375A4-56A4-47D6-9801-1991572033F7}" type="slidenum">
              <a:rPr lang="it-IT" smtClean="0"/>
              <a:pPr/>
              <a:t>‹N›</a:t>
            </a:fld>
            <a:endParaRPr lang="it-IT" dirty="0"/>
          </a:p>
        </p:txBody>
      </p:sp>
    </p:spTree>
    <p:extLst>
      <p:ext uri="{BB962C8B-B14F-4D97-AF65-F5344CB8AC3E}">
        <p14:creationId xmlns:p14="http://schemas.microsoft.com/office/powerpoint/2010/main" val="19432598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9"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90000"/>
        </a:lnSpc>
        <a:spcBef>
          <a:spcPct val="0"/>
        </a:spcBef>
        <a:buNone/>
        <a:defRPr sz="3200" b="1" kern="1200">
          <a:solidFill>
            <a:schemeClr val="accent1">
              <a:lumMod val="75000"/>
            </a:schemeClr>
          </a:solidFill>
          <a:latin typeface="+mj-lt"/>
          <a:ea typeface="+mj-ea"/>
          <a:cs typeface="+mj-cs"/>
        </a:defRPr>
      </a:lvl1pPr>
    </p:titleStyle>
    <p:bodyStyle>
      <a:lvl1pPr marL="228600" indent="-228600" algn="l" defTabSz="914400" rtl="0" eaLnBrk="1" latinLnBrk="0" hangingPunct="1">
        <a:lnSpc>
          <a:spcPct val="90000"/>
        </a:lnSpc>
        <a:spcBef>
          <a:spcPts val="1800"/>
        </a:spcBef>
        <a:buClr>
          <a:schemeClr val="accent1">
            <a:lumMod val="75000"/>
          </a:schemeClr>
        </a:buClr>
        <a:buSzPct val="100000"/>
        <a:buFont typeface="Arial" pitchFamily="34" charset="0"/>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1200"/>
        </a:spcBef>
        <a:buClr>
          <a:schemeClr val="accent1">
            <a:lumMod val="75000"/>
          </a:schemeClr>
        </a:buClr>
        <a:buSzPct val="100000"/>
        <a:buFont typeface="Arial" pitchFamily="34" charset="0"/>
        <a:buChar char="▪"/>
        <a:defRPr sz="1800" kern="1200">
          <a:solidFill>
            <a:schemeClr val="tx1"/>
          </a:solidFill>
          <a:latin typeface="+mn-lt"/>
          <a:ea typeface="+mn-ea"/>
          <a:cs typeface="+mn-cs"/>
        </a:defRPr>
      </a:lvl2pPr>
      <a:lvl3pPr marL="685800" indent="-179388" algn="l" defTabSz="914400" rtl="0" eaLnBrk="1" latinLnBrk="0" hangingPunct="1">
        <a:lnSpc>
          <a:spcPct val="90000"/>
        </a:lnSpc>
        <a:spcBef>
          <a:spcPts val="800"/>
        </a:spcBef>
        <a:buClr>
          <a:schemeClr val="accent1">
            <a:lumMod val="75000"/>
          </a:schemeClr>
        </a:buClr>
        <a:buSzPct val="100000"/>
        <a:buFont typeface="Arial" pitchFamily="34" charset="0"/>
        <a:buChar char="▪"/>
        <a:defRPr sz="1600" kern="1200">
          <a:solidFill>
            <a:schemeClr val="tx1"/>
          </a:solidFill>
          <a:latin typeface="+mn-lt"/>
          <a:ea typeface="+mn-ea"/>
          <a:cs typeface="+mn-cs"/>
        </a:defRPr>
      </a:lvl3pPr>
      <a:lvl4pPr marL="914400" indent="-182880" algn="l" defTabSz="914400" rtl="0" eaLnBrk="1" latinLnBrk="0" hangingPunct="1">
        <a:lnSpc>
          <a:spcPct val="90000"/>
        </a:lnSpc>
        <a:spcBef>
          <a:spcPts val="800"/>
        </a:spcBef>
        <a:buClr>
          <a:schemeClr val="accent1">
            <a:lumMod val="75000"/>
          </a:schemeClr>
        </a:buClr>
        <a:buSzPct val="100000"/>
        <a:buFont typeface="Arial" pitchFamily="34" charset="0"/>
        <a:buChar char="▪"/>
        <a:defRPr sz="1400" kern="1200">
          <a:solidFill>
            <a:schemeClr val="tx1"/>
          </a:solidFill>
          <a:latin typeface="+mn-lt"/>
          <a:ea typeface="+mn-ea"/>
          <a:cs typeface="+mn-cs"/>
        </a:defRPr>
      </a:lvl4pPr>
      <a:lvl5pPr marL="1143000" indent="-179388" algn="l" defTabSz="914400" rtl="0" eaLnBrk="1" latinLnBrk="0" hangingPunct="1">
        <a:lnSpc>
          <a:spcPct val="90000"/>
        </a:lnSpc>
        <a:spcBef>
          <a:spcPts val="600"/>
        </a:spcBef>
        <a:buClr>
          <a:schemeClr val="accent1">
            <a:lumMod val="75000"/>
          </a:schemeClr>
        </a:buClr>
        <a:buSzPct val="100000"/>
        <a:buFont typeface="Arial" pitchFamily="34" charset="0"/>
        <a:buChar char="▪"/>
        <a:defRPr sz="1400" kern="1200">
          <a:solidFill>
            <a:schemeClr val="tx1"/>
          </a:solidFill>
          <a:latin typeface="+mn-lt"/>
          <a:ea typeface="+mn-ea"/>
          <a:cs typeface="+mn-cs"/>
        </a:defRPr>
      </a:lvl5pPr>
      <a:lvl6pPr marL="1371600" indent="-182880" algn="l" defTabSz="914400" rtl="0" eaLnBrk="1" latinLnBrk="0" hangingPunct="1">
        <a:lnSpc>
          <a:spcPct val="90000"/>
        </a:lnSpc>
        <a:spcBef>
          <a:spcPts val="600"/>
        </a:spcBef>
        <a:buClr>
          <a:schemeClr val="accent1">
            <a:lumMod val="75000"/>
          </a:schemeClr>
        </a:buClr>
        <a:buSzPct val="100000"/>
        <a:buFont typeface="Arial" pitchFamily="34" charset="0"/>
        <a:buChar char="▪"/>
        <a:defRPr sz="1400" kern="1200">
          <a:solidFill>
            <a:schemeClr val="tx1"/>
          </a:solidFill>
          <a:latin typeface="+mn-lt"/>
          <a:ea typeface="+mn-ea"/>
          <a:cs typeface="+mn-cs"/>
        </a:defRPr>
      </a:lvl6pPr>
      <a:lvl7pPr marL="1600200" indent="-179388" algn="l" defTabSz="914400" rtl="0" eaLnBrk="1" latinLnBrk="0" hangingPunct="1">
        <a:lnSpc>
          <a:spcPct val="90000"/>
        </a:lnSpc>
        <a:spcBef>
          <a:spcPts val="600"/>
        </a:spcBef>
        <a:buClr>
          <a:schemeClr val="accent1">
            <a:lumMod val="75000"/>
          </a:schemeClr>
        </a:buClr>
        <a:buSzPct val="100000"/>
        <a:buFont typeface="Arial" pitchFamily="34" charset="0"/>
        <a:buChar char="▪"/>
        <a:defRPr sz="1400" kern="1200">
          <a:solidFill>
            <a:schemeClr val="tx1"/>
          </a:solidFill>
          <a:latin typeface="+mn-lt"/>
          <a:ea typeface="+mn-ea"/>
          <a:cs typeface="+mn-cs"/>
        </a:defRPr>
      </a:lvl7pPr>
      <a:lvl8pPr marL="1828800" indent="-182880" algn="l" defTabSz="914400" rtl="0" eaLnBrk="1" latinLnBrk="0" hangingPunct="1">
        <a:lnSpc>
          <a:spcPct val="90000"/>
        </a:lnSpc>
        <a:spcBef>
          <a:spcPts val="600"/>
        </a:spcBef>
        <a:buClr>
          <a:schemeClr val="accent1">
            <a:lumMod val="75000"/>
          </a:schemeClr>
        </a:buClr>
        <a:buSzPct val="100000"/>
        <a:buFont typeface="Arial" pitchFamily="34" charset="0"/>
        <a:buChar char="▪"/>
        <a:defRPr sz="1400" kern="1200">
          <a:solidFill>
            <a:schemeClr val="tx1"/>
          </a:solidFill>
          <a:latin typeface="+mn-lt"/>
          <a:ea typeface="+mn-ea"/>
          <a:cs typeface="+mn-cs"/>
        </a:defRPr>
      </a:lvl8pPr>
      <a:lvl9pPr marL="1878012" indent="0" algn="l" defTabSz="914400" rtl="0" eaLnBrk="1" latinLnBrk="0" hangingPunct="1">
        <a:lnSpc>
          <a:spcPct val="90000"/>
        </a:lnSpc>
        <a:spcBef>
          <a:spcPts val="600"/>
        </a:spcBef>
        <a:buClr>
          <a:schemeClr val="accent1">
            <a:lumMod val="75000"/>
          </a:schemeClr>
        </a:buClr>
        <a:buSzPct val="100000"/>
        <a:buFont typeface="Arial" pitchFamily="34" charset="0"/>
        <a:buNone/>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4.xml"/><Relationship Id="rId5" Type="http://schemas.openxmlformats.org/officeDocument/2006/relationships/image" Target="../media/image18.jpe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4.wmf"/><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3" Type="http://schemas.openxmlformats.org/officeDocument/2006/relationships/hyperlink" Target="https://www.youtube.com/watch?v=DYqtXR8iPlE" TargetMode="External"/><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8" Type="http://schemas.openxmlformats.org/officeDocument/2006/relationships/image" Target="../media/image33.emf"/><Relationship Id="rId3" Type="http://schemas.openxmlformats.org/officeDocument/2006/relationships/image" Target="../media/image28.emf"/><Relationship Id="rId7" Type="http://schemas.openxmlformats.org/officeDocument/2006/relationships/image" Target="../media/image32.emf"/><Relationship Id="rId2" Type="http://schemas.openxmlformats.org/officeDocument/2006/relationships/notesSlide" Target="../notesSlides/notesSlide21.xml"/><Relationship Id="rId1" Type="http://schemas.openxmlformats.org/officeDocument/2006/relationships/slideLayout" Target="../slideLayouts/slideLayout4.xml"/><Relationship Id="rId6" Type="http://schemas.openxmlformats.org/officeDocument/2006/relationships/image" Target="../media/image31.emf"/><Relationship Id="rId5" Type="http://schemas.openxmlformats.org/officeDocument/2006/relationships/image" Target="../media/image30.emf"/><Relationship Id="rId4" Type="http://schemas.openxmlformats.org/officeDocument/2006/relationships/image" Target="../media/image29.emf"/></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4.xml"/><Relationship Id="rId1" Type="http://schemas.openxmlformats.org/officeDocument/2006/relationships/slideLayout" Target="../slideLayouts/slideLayout4.xml"/><Relationship Id="rId4" Type="http://schemas.openxmlformats.org/officeDocument/2006/relationships/image" Target="../media/image37.jpeg"/></Relationships>
</file>

<file path=ppt/slides/_rels/slide2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5.xml"/><Relationship Id="rId1" Type="http://schemas.openxmlformats.org/officeDocument/2006/relationships/slideLayout" Target="../slideLayouts/slideLayout4.xml"/><Relationship Id="rId4" Type="http://schemas.openxmlformats.org/officeDocument/2006/relationships/image" Target="../media/image38.wmf"/></Relationships>
</file>

<file path=ppt/slides/_rels/slide2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9.xml"/><Relationship Id="rId1" Type="http://schemas.openxmlformats.org/officeDocument/2006/relationships/slideLayout" Target="../slideLayouts/slideLayout4.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4.png"/><Relationship Id="rId5" Type="http://schemas.openxmlformats.org/officeDocument/2006/relationships/hyperlink" Target="https://www.youtube.com/watch?v=W8XOF3SOu8I" TargetMode="External"/><Relationship Id="rId4" Type="http://schemas.openxmlformats.org/officeDocument/2006/relationships/image" Target="../media/image3.jpeg"/></Relationships>
</file>

<file path=ppt/slides/_rels/slide3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2.xml"/><Relationship Id="rId1" Type="http://schemas.openxmlformats.org/officeDocument/2006/relationships/slideLayout" Target="../slideLayouts/slideLayout4.xml"/><Relationship Id="rId5" Type="http://schemas.openxmlformats.org/officeDocument/2006/relationships/image" Target="../media/image47.jpeg"/><Relationship Id="rId4" Type="http://schemas.openxmlformats.org/officeDocument/2006/relationships/image" Target="../media/image46.jpeg"/></Relationships>
</file>

<file path=ppt/slides/_rels/slide3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636104" y="1630022"/>
            <a:ext cx="10946295" cy="3405384"/>
          </a:xfrm>
        </p:spPr>
        <p:txBody>
          <a:bodyPr rtlCol="0">
            <a:normAutofit/>
          </a:bodyPr>
          <a:lstStyle/>
          <a:p>
            <a:pPr algn="ctr"/>
            <a:br>
              <a:rPr lang="it-IT" sz="5000" dirty="0"/>
            </a:br>
            <a:r>
              <a:rPr lang="it-IT" sz="5000" dirty="0"/>
              <a:t>Crescita economica e sostenibilità ambientale: incompatibili o complementari?</a:t>
            </a:r>
            <a:br>
              <a:rPr lang="it-IT" sz="5000" dirty="0"/>
            </a:br>
            <a:endParaRPr lang="it-IT" sz="5000" i="1" dirty="0"/>
          </a:p>
        </p:txBody>
      </p:sp>
      <p:sp>
        <p:nvSpPr>
          <p:cNvPr id="3" name="Sottotitolo 2"/>
          <p:cNvSpPr>
            <a:spLocks noGrp="1"/>
          </p:cNvSpPr>
          <p:nvPr>
            <p:ph type="subTitle" idx="1"/>
          </p:nvPr>
        </p:nvSpPr>
        <p:spPr>
          <a:xfrm>
            <a:off x="644489" y="5804032"/>
            <a:ext cx="9604310" cy="755793"/>
          </a:xfrm>
        </p:spPr>
        <p:txBody>
          <a:bodyPr rtlCol="0">
            <a:normAutofit fontScale="92500" lnSpcReduction="20000"/>
          </a:bodyPr>
          <a:lstStyle/>
          <a:p>
            <a:pPr rtl="0">
              <a:lnSpc>
                <a:spcPct val="120000"/>
              </a:lnSpc>
            </a:pPr>
            <a:r>
              <a:rPr lang="it-IT" sz="2300" dirty="0"/>
              <a:t>Francesco Ramella</a:t>
            </a:r>
          </a:p>
          <a:p>
            <a:pPr>
              <a:lnSpc>
                <a:spcPct val="120000"/>
              </a:lnSpc>
            </a:pPr>
            <a:r>
              <a:rPr lang="it-IT" sz="2300" i="1" dirty="0"/>
              <a:t>Istituto Bruno Leoni</a:t>
            </a:r>
          </a:p>
        </p:txBody>
      </p:sp>
    </p:spTree>
    <p:extLst>
      <p:ext uri="{BB962C8B-B14F-4D97-AF65-F5344CB8AC3E}">
        <p14:creationId xmlns:p14="http://schemas.microsoft.com/office/powerpoint/2010/main" val="106904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607807" y="265317"/>
            <a:ext cx="10288793" cy="1142385"/>
          </a:xfrm>
        </p:spPr>
        <p:txBody>
          <a:bodyPr rtlCol="0">
            <a:noAutofit/>
          </a:bodyPr>
          <a:lstStyle/>
          <a:p>
            <a:r>
              <a:rPr lang="it-IT" dirty="0">
                <a:solidFill>
                  <a:schemeClr val="bg1">
                    <a:lumMod val="65000"/>
                  </a:schemeClr>
                </a:solidFill>
              </a:rPr>
              <a:t>La mortalità infantile (a 5 anni) è molto più bassa</a:t>
            </a:r>
          </a:p>
        </p:txBody>
      </p:sp>
      <p:sp>
        <p:nvSpPr>
          <p:cNvPr id="6" name="Segnaposto numero diapositiva 5">
            <a:extLst>
              <a:ext uri="{FF2B5EF4-FFF2-40B4-BE49-F238E27FC236}">
                <a16:creationId xmlns:a16="http://schemas.microsoft.com/office/drawing/2014/main" id="{17BDF3AA-50FB-44B6-89C9-923E196EC21F}"/>
              </a:ext>
            </a:extLst>
          </p:cNvPr>
          <p:cNvSpPr>
            <a:spLocks noGrp="1"/>
          </p:cNvSpPr>
          <p:nvPr>
            <p:ph type="sldNum" sz="quarter" idx="12"/>
          </p:nvPr>
        </p:nvSpPr>
        <p:spPr/>
        <p:txBody>
          <a:bodyPr/>
          <a:lstStyle/>
          <a:p>
            <a:pPr rtl="0"/>
            <a:fld id="{E31375A4-56A4-47D6-9801-1991572033F7}" type="slidenum">
              <a:rPr lang="it-IT" smtClean="0"/>
              <a:t>10</a:t>
            </a:fld>
            <a:endParaRPr lang="it-IT" dirty="0"/>
          </a:p>
        </p:txBody>
      </p:sp>
      <p:sp>
        <p:nvSpPr>
          <p:cNvPr id="7" name="Titolo 1">
            <a:extLst>
              <a:ext uri="{FF2B5EF4-FFF2-40B4-BE49-F238E27FC236}">
                <a16:creationId xmlns:a16="http://schemas.microsoft.com/office/drawing/2014/main" id="{E0AF4605-7D7C-4214-8807-B208C462E981}"/>
              </a:ext>
            </a:extLst>
          </p:cNvPr>
          <p:cNvSpPr txBox="1">
            <a:spLocks/>
          </p:cNvSpPr>
          <p:nvPr/>
        </p:nvSpPr>
        <p:spPr>
          <a:xfrm>
            <a:off x="1295400" y="503853"/>
            <a:ext cx="9601200" cy="67783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b="1" kern="1200">
                <a:solidFill>
                  <a:schemeClr val="accent1">
                    <a:lumMod val="75000"/>
                  </a:schemeClr>
                </a:solidFill>
                <a:latin typeface="+mj-lt"/>
                <a:ea typeface="+mj-ea"/>
                <a:cs typeface="+mj-cs"/>
              </a:defRPr>
            </a:lvl1pPr>
          </a:lstStyle>
          <a:p>
            <a:endParaRPr lang="it-IT" dirty="0"/>
          </a:p>
        </p:txBody>
      </p:sp>
      <p:sp>
        <p:nvSpPr>
          <p:cNvPr id="10" name="Rettangolo 9">
            <a:extLst>
              <a:ext uri="{FF2B5EF4-FFF2-40B4-BE49-F238E27FC236}">
                <a16:creationId xmlns:a16="http://schemas.microsoft.com/office/drawing/2014/main" id="{8456DD1D-44A8-4669-BBC9-55F752EED4E2}"/>
              </a:ext>
            </a:extLst>
          </p:cNvPr>
          <p:cNvSpPr/>
          <p:nvPr/>
        </p:nvSpPr>
        <p:spPr>
          <a:xfrm flipV="1">
            <a:off x="609601" y="1437001"/>
            <a:ext cx="10974592" cy="9637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pic>
        <p:nvPicPr>
          <p:cNvPr id="5" name="Immagine 4" descr="Immagine che contiene mappa, testo&#10;&#10;Descrizione generata automaticamente">
            <a:extLst>
              <a:ext uri="{FF2B5EF4-FFF2-40B4-BE49-F238E27FC236}">
                <a16:creationId xmlns:a16="http://schemas.microsoft.com/office/drawing/2014/main" id="{28043440-B49C-4207-AFFA-BD532D9711B2}"/>
              </a:ext>
            </a:extLst>
          </p:cNvPr>
          <p:cNvPicPr>
            <a:picLocks noChangeAspect="1"/>
          </p:cNvPicPr>
          <p:nvPr/>
        </p:nvPicPr>
        <p:blipFill>
          <a:blip r:embed="rId3"/>
          <a:stretch>
            <a:fillRect/>
          </a:stretch>
        </p:blipFill>
        <p:spPr>
          <a:xfrm>
            <a:off x="3019425" y="1673568"/>
            <a:ext cx="6153150" cy="4343400"/>
          </a:xfrm>
          <a:prstGeom prst="rect">
            <a:avLst/>
          </a:prstGeom>
        </p:spPr>
      </p:pic>
    </p:spTree>
    <p:extLst>
      <p:ext uri="{BB962C8B-B14F-4D97-AF65-F5344CB8AC3E}">
        <p14:creationId xmlns:p14="http://schemas.microsoft.com/office/powerpoint/2010/main" val="32325435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magine 13" descr="Immagine che contiene mappa&#10;&#10;Descrizione generata automaticamente">
            <a:extLst>
              <a:ext uri="{FF2B5EF4-FFF2-40B4-BE49-F238E27FC236}">
                <a16:creationId xmlns:a16="http://schemas.microsoft.com/office/drawing/2014/main" id="{42A9B811-DD27-4A85-AE87-D03717C8D556}"/>
              </a:ext>
            </a:extLst>
          </p:cNvPr>
          <p:cNvPicPr>
            <a:picLocks noChangeAspect="1"/>
          </p:cNvPicPr>
          <p:nvPr/>
        </p:nvPicPr>
        <p:blipFill>
          <a:blip r:embed="rId3"/>
          <a:stretch>
            <a:fillRect/>
          </a:stretch>
        </p:blipFill>
        <p:spPr>
          <a:xfrm>
            <a:off x="3019425" y="1710000"/>
            <a:ext cx="6153150" cy="4343400"/>
          </a:xfrm>
          <a:prstGeom prst="rect">
            <a:avLst/>
          </a:prstGeom>
        </p:spPr>
      </p:pic>
      <p:sp>
        <p:nvSpPr>
          <p:cNvPr id="2" name="Titolo 1"/>
          <p:cNvSpPr>
            <a:spLocks noGrp="1"/>
          </p:cNvSpPr>
          <p:nvPr>
            <p:ph type="title"/>
          </p:nvPr>
        </p:nvSpPr>
        <p:spPr>
          <a:xfrm>
            <a:off x="607807" y="265317"/>
            <a:ext cx="10288793" cy="1142385"/>
          </a:xfrm>
        </p:spPr>
        <p:txBody>
          <a:bodyPr rtlCol="0">
            <a:noAutofit/>
          </a:bodyPr>
          <a:lstStyle/>
          <a:p>
            <a:r>
              <a:rPr lang="it-IT" dirty="0">
                <a:solidFill>
                  <a:schemeClr val="bg1">
                    <a:lumMod val="65000"/>
                  </a:schemeClr>
                </a:solidFill>
              </a:rPr>
              <a:t>Viviamo molto più a lungo</a:t>
            </a:r>
          </a:p>
        </p:txBody>
      </p:sp>
      <p:sp>
        <p:nvSpPr>
          <p:cNvPr id="6" name="Segnaposto numero diapositiva 5">
            <a:extLst>
              <a:ext uri="{FF2B5EF4-FFF2-40B4-BE49-F238E27FC236}">
                <a16:creationId xmlns:a16="http://schemas.microsoft.com/office/drawing/2014/main" id="{17BDF3AA-50FB-44B6-89C9-923E196EC21F}"/>
              </a:ext>
            </a:extLst>
          </p:cNvPr>
          <p:cNvSpPr>
            <a:spLocks noGrp="1"/>
          </p:cNvSpPr>
          <p:nvPr>
            <p:ph type="sldNum" sz="quarter" idx="12"/>
          </p:nvPr>
        </p:nvSpPr>
        <p:spPr/>
        <p:txBody>
          <a:bodyPr/>
          <a:lstStyle/>
          <a:p>
            <a:pPr rtl="0"/>
            <a:fld id="{E31375A4-56A4-47D6-9801-1991572033F7}" type="slidenum">
              <a:rPr lang="it-IT" smtClean="0"/>
              <a:t>11</a:t>
            </a:fld>
            <a:endParaRPr lang="it-IT" dirty="0"/>
          </a:p>
        </p:txBody>
      </p:sp>
      <p:sp>
        <p:nvSpPr>
          <p:cNvPr id="7" name="Titolo 1">
            <a:extLst>
              <a:ext uri="{FF2B5EF4-FFF2-40B4-BE49-F238E27FC236}">
                <a16:creationId xmlns:a16="http://schemas.microsoft.com/office/drawing/2014/main" id="{E0AF4605-7D7C-4214-8807-B208C462E981}"/>
              </a:ext>
            </a:extLst>
          </p:cNvPr>
          <p:cNvSpPr txBox="1">
            <a:spLocks/>
          </p:cNvSpPr>
          <p:nvPr/>
        </p:nvSpPr>
        <p:spPr>
          <a:xfrm>
            <a:off x="1295400" y="503853"/>
            <a:ext cx="9601200" cy="67783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b="1" kern="1200">
                <a:solidFill>
                  <a:schemeClr val="accent1">
                    <a:lumMod val="75000"/>
                  </a:schemeClr>
                </a:solidFill>
                <a:latin typeface="+mj-lt"/>
                <a:ea typeface="+mj-ea"/>
                <a:cs typeface="+mj-cs"/>
              </a:defRPr>
            </a:lvl1pPr>
          </a:lstStyle>
          <a:p>
            <a:endParaRPr lang="it-IT" dirty="0"/>
          </a:p>
        </p:txBody>
      </p:sp>
      <p:sp>
        <p:nvSpPr>
          <p:cNvPr id="10" name="Rettangolo 9">
            <a:extLst>
              <a:ext uri="{FF2B5EF4-FFF2-40B4-BE49-F238E27FC236}">
                <a16:creationId xmlns:a16="http://schemas.microsoft.com/office/drawing/2014/main" id="{8456DD1D-44A8-4669-BBC9-55F752EED4E2}"/>
              </a:ext>
            </a:extLst>
          </p:cNvPr>
          <p:cNvSpPr/>
          <p:nvPr/>
        </p:nvSpPr>
        <p:spPr>
          <a:xfrm flipV="1">
            <a:off x="609601" y="1437001"/>
            <a:ext cx="10974592" cy="9637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pic>
        <p:nvPicPr>
          <p:cNvPr id="11" name="Immagine 10" descr="Immagine che contiene screenshot, mappa&#10;&#10;Descrizione generata automaticamente">
            <a:extLst>
              <a:ext uri="{FF2B5EF4-FFF2-40B4-BE49-F238E27FC236}">
                <a16:creationId xmlns:a16="http://schemas.microsoft.com/office/drawing/2014/main" id="{4C643764-D980-4BA4-85D0-4265FC963402}"/>
              </a:ext>
            </a:extLst>
          </p:cNvPr>
          <p:cNvPicPr>
            <a:picLocks noChangeAspect="1"/>
          </p:cNvPicPr>
          <p:nvPr/>
        </p:nvPicPr>
        <p:blipFill>
          <a:blip r:embed="rId4"/>
          <a:stretch>
            <a:fillRect/>
          </a:stretch>
        </p:blipFill>
        <p:spPr>
          <a:xfrm>
            <a:off x="3019425" y="1824299"/>
            <a:ext cx="6153148" cy="4343399"/>
          </a:xfrm>
          <a:prstGeom prst="rect">
            <a:avLst/>
          </a:prstGeom>
        </p:spPr>
      </p:pic>
      <p:pic>
        <p:nvPicPr>
          <p:cNvPr id="12" name="Picture 3" descr="cavernicoli.jpg">
            <a:extLst>
              <a:ext uri="{FF2B5EF4-FFF2-40B4-BE49-F238E27FC236}">
                <a16:creationId xmlns:a16="http://schemas.microsoft.com/office/drawing/2014/main" id="{F29062AD-FF86-4A12-A250-8098E92E6C33}"/>
              </a:ext>
            </a:extLst>
          </p:cNvPr>
          <p:cNvPicPr>
            <a:picLocks noChangeAspect="1"/>
          </p:cNvPicPr>
          <p:nvPr/>
        </p:nvPicPr>
        <p:blipFill>
          <a:blip r:embed="rId5" cstate="print"/>
          <a:srcRect t="13540" b="13381"/>
          <a:stretch>
            <a:fillRect/>
          </a:stretch>
        </p:blipFill>
        <p:spPr>
          <a:xfrm>
            <a:off x="3019423" y="1810235"/>
            <a:ext cx="6153149" cy="4259994"/>
          </a:xfrm>
          <a:prstGeom prst="rect">
            <a:avLst/>
          </a:prstGeom>
        </p:spPr>
      </p:pic>
    </p:spTree>
    <p:extLst>
      <p:ext uri="{BB962C8B-B14F-4D97-AF65-F5344CB8AC3E}">
        <p14:creationId xmlns:p14="http://schemas.microsoft.com/office/powerpoint/2010/main" val="3347063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607807" y="265317"/>
            <a:ext cx="10288793" cy="1142385"/>
          </a:xfrm>
        </p:spPr>
        <p:txBody>
          <a:bodyPr rtlCol="0">
            <a:noAutofit/>
          </a:bodyPr>
          <a:lstStyle/>
          <a:p>
            <a:r>
              <a:rPr lang="it-IT" dirty="0">
                <a:solidFill>
                  <a:schemeClr val="bg1">
                    <a:lumMod val="65000"/>
                  </a:schemeClr>
                </a:solidFill>
              </a:rPr>
              <a:t>Eravamo quasi tutti poveri. Oggi non più</a:t>
            </a:r>
          </a:p>
        </p:txBody>
      </p:sp>
      <p:sp>
        <p:nvSpPr>
          <p:cNvPr id="6" name="Segnaposto numero diapositiva 5">
            <a:extLst>
              <a:ext uri="{FF2B5EF4-FFF2-40B4-BE49-F238E27FC236}">
                <a16:creationId xmlns:a16="http://schemas.microsoft.com/office/drawing/2014/main" id="{17BDF3AA-50FB-44B6-89C9-923E196EC21F}"/>
              </a:ext>
            </a:extLst>
          </p:cNvPr>
          <p:cNvSpPr>
            <a:spLocks noGrp="1"/>
          </p:cNvSpPr>
          <p:nvPr>
            <p:ph type="sldNum" sz="quarter" idx="12"/>
          </p:nvPr>
        </p:nvSpPr>
        <p:spPr/>
        <p:txBody>
          <a:bodyPr/>
          <a:lstStyle/>
          <a:p>
            <a:pPr rtl="0"/>
            <a:fld id="{E31375A4-56A4-47D6-9801-1991572033F7}" type="slidenum">
              <a:rPr lang="it-IT" smtClean="0"/>
              <a:t>12</a:t>
            </a:fld>
            <a:endParaRPr lang="it-IT" dirty="0"/>
          </a:p>
        </p:txBody>
      </p:sp>
      <p:sp>
        <p:nvSpPr>
          <p:cNvPr id="7" name="Titolo 1">
            <a:extLst>
              <a:ext uri="{FF2B5EF4-FFF2-40B4-BE49-F238E27FC236}">
                <a16:creationId xmlns:a16="http://schemas.microsoft.com/office/drawing/2014/main" id="{E0AF4605-7D7C-4214-8807-B208C462E981}"/>
              </a:ext>
            </a:extLst>
          </p:cNvPr>
          <p:cNvSpPr txBox="1">
            <a:spLocks/>
          </p:cNvSpPr>
          <p:nvPr/>
        </p:nvSpPr>
        <p:spPr>
          <a:xfrm>
            <a:off x="1295400" y="503853"/>
            <a:ext cx="9601200" cy="67783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b="1" kern="1200">
                <a:solidFill>
                  <a:schemeClr val="accent1">
                    <a:lumMod val="75000"/>
                  </a:schemeClr>
                </a:solidFill>
                <a:latin typeface="+mj-lt"/>
                <a:ea typeface="+mj-ea"/>
                <a:cs typeface="+mj-cs"/>
              </a:defRPr>
            </a:lvl1pPr>
          </a:lstStyle>
          <a:p>
            <a:endParaRPr lang="it-IT" dirty="0"/>
          </a:p>
        </p:txBody>
      </p:sp>
      <p:sp>
        <p:nvSpPr>
          <p:cNvPr id="10" name="Rettangolo 9">
            <a:extLst>
              <a:ext uri="{FF2B5EF4-FFF2-40B4-BE49-F238E27FC236}">
                <a16:creationId xmlns:a16="http://schemas.microsoft.com/office/drawing/2014/main" id="{8456DD1D-44A8-4669-BBC9-55F752EED4E2}"/>
              </a:ext>
            </a:extLst>
          </p:cNvPr>
          <p:cNvSpPr/>
          <p:nvPr/>
        </p:nvSpPr>
        <p:spPr>
          <a:xfrm flipV="1">
            <a:off x="609601" y="1437001"/>
            <a:ext cx="10974592" cy="9637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pic>
        <p:nvPicPr>
          <p:cNvPr id="4" name="Immagine 3" descr="Immagine che contiene testo, mappa&#10;&#10;Descrizione generata automaticamente">
            <a:extLst>
              <a:ext uri="{FF2B5EF4-FFF2-40B4-BE49-F238E27FC236}">
                <a16:creationId xmlns:a16="http://schemas.microsoft.com/office/drawing/2014/main" id="{A2531660-1244-4A03-88F6-7B7242853F6D}"/>
              </a:ext>
            </a:extLst>
          </p:cNvPr>
          <p:cNvPicPr>
            <a:picLocks noChangeAspect="1"/>
          </p:cNvPicPr>
          <p:nvPr/>
        </p:nvPicPr>
        <p:blipFill>
          <a:blip r:embed="rId3"/>
          <a:stretch>
            <a:fillRect/>
          </a:stretch>
        </p:blipFill>
        <p:spPr>
          <a:xfrm>
            <a:off x="3181350" y="1788692"/>
            <a:ext cx="5829300" cy="4114800"/>
          </a:xfrm>
          <a:prstGeom prst="rect">
            <a:avLst/>
          </a:prstGeom>
        </p:spPr>
      </p:pic>
      <p:pic>
        <p:nvPicPr>
          <p:cNvPr id="9" name="Immagine 8" descr="Immagine che contiene screenshot, mappa&#10;&#10;Descrizione generata automaticamente">
            <a:extLst>
              <a:ext uri="{FF2B5EF4-FFF2-40B4-BE49-F238E27FC236}">
                <a16:creationId xmlns:a16="http://schemas.microsoft.com/office/drawing/2014/main" id="{ACB7BFEE-C457-46DF-8D5B-77B98EB20EA6}"/>
              </a:ext>
            </a:extLst>
          </p:cNvPr>
          <p:cNvPicPr>
            <a:picLocks noChangeAspect="1"/>
          </p:cNvPicPr>
          <p:nvPr/>
        </p:nvPicPr>
        <p:blipFill>
          <a:blip r:embed="rId4"/>
          <a:stretch>
            <a:fillRect/>
          </a:stretch>
        </p:blipFill>
        <p:spPr>
          <a:xfrm>
            <a:off x="3181350" y="1854128"/>
            <a:ext cx="5829300" cy="4114800"/>
          </a:xfrm>
          <a:prstGeom prst="rect">
            <a:avLst/>
          </a:prstGeom>
        </p:spPr>
      </p:pic>
    </p:spTree>
    <p:extLst>
      <p:ext uri="{BB962C8B-B14F-4D97-AF65-F5344CB8AC3E}">
        <p14:creationId xmlns:p14="http://schemas.microsoft.com/office/powerpoint/2010/main" val="3491559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607807" y="265317"/>
            <a:ext cx="10288793" cy="1142385"/>
          </a:xfrm>
        </p:spPr>
        <p:txBody>
          <a:bodyPr rtlCol="0">
            <a:noAutofit/>
          </a:bodyPr>
          <a:lstStyle/>
          <a:p>
            <a:r>
              <a:rPr lang="it-IT" dirty="0">
                <a:solidFill>
                  <a:schemeClr val="bg1">
                    <a:lumMod val="65000"/>
                  </a:schemeClr>
                </a:solidFill>
              </a:rPr>
              <a:t>Ricchezza e mortalità infantile</a:t>
            </a:r>
          </a:p>
        </p:txBody>
      </p:sp>
      <p:sp>
        <p:nvSpPr>
          <p:cNvPr id="6" name="Segnaposto numero diapositiva 5">
            <a:extLst>
              <a:ext uri="{FF2B5EF4-FFF2-40B4-BE49-F238E27FC236}">
                <a16:creationId xmlns:a16="http://schemas.microsoft.com/office/drawing/2014/main" id="{17BDF3AA-50FB-44B6-89C9-923E196EC21F}"/>
              </a:ext>
            </a:extLst>
          </p:cNvPr>
          <p:cNvSpPr>
            <a:spLocks noGrp="1"/>
          </p:cNvSpPr>
          <p:nvPr>
            <p:ph type="sldNum" sz="quarter" idx="12"/>
          </p:nvPr>
        </p:nvSpPr>
        <p:spPr/>
        <p:txBody>
          <a:bodyPr/>
          <a:lstStyle/>
          <a:p>
            <a:pPr rtl="0"/>
            <a:fld id="{E31375A4-56A4-47D6-9801-1991572033F7}" type="slidenum">
              <a:rPr lang="it-IT" smtClean="0"/>
              <a:t>13</a:t>
            </a:fld>
            <a:endParaRPr lang="it-IT" dirty="0"/>
          </a:p>
        </p:txBody>
      </p:sp>
      <p:sp>
        <p:nvSpPr>
          <p:cNvPr id="7" name="Titolo 1">
            <a:extLst>
              <a:ext uri="{FF2B5EF4-FFF2-40B4-BE49-F238E27FC236}">
                <a16:creationId xmlns:a16="http://schemas.microsoft.com/office/drawing/2014/main" id="{E0AF4605-7D7C-4214-8807-B208C462E981}"/>
              </a:ext>
            </a:extLst>
          </p:cNvPr>
          <p:cNvSpPr txBox="1">
            <a:spLocks/>
          </p:cNvSpPr>
          <p:nvPr/>
        </p:nvSpPr>
        <p:spPr>
          <a:xfrm>
            <a:off x="1295400" y="503853"/>
            <a:ext cx="9601200" cy="67783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b="1" kern="1200">
                <a:solidFill>
                  <a:schemeClr val="accent1">
                    <a:lumMod val="75000"/>
                  </a:schemeClr>
                </a:solidFill>
                <a:latin typeface="+mj-lt"/>
                <a:ea typeface="+mj-ea"/>
                <a:cs typeface="+mj-cs"/>
              </a:defRPr>
            </a:lvl1pPr>
          </a:lstStyle>
          <a:p>
            <a:endParaRPr lang="it-IT" dirty="0"/>
          </a:p>
        </p:txBody>
      </p:sp>
      <p:sp>
        <p:nvSpPr>
          <p:cNvPr id="10" name="Rettangolo 9">
            <a:extLst>
              <a:ext uri="{FF2B5EF4-FFF2-40B4-BE49-F238E27FC236}">
                <a16:creationId xmlns:a16="http://schemas.microsoft.com/office/drawing/2014/main" id="{8456DD1D-44A8-4669-BBC9-55F752EED4E2}"/>
              </a:ext>
            </a:extLst>
          </p:cNvPr>
          <p:cNvSpPr/>
          <p:nvPr/>
        </p:nvSpPr>
        <p:spPr>
          <a:xfrm flipV="1">
            <a:off x="609601" y="1437001"/>
            <a:ext cx="10974592" cy="9637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pic>
        <p:nvPicPr>
          <p:cNvPr id="5" name="Immagine 4" descr="Immagine che contiene mappa, testo&#10;&#10;Descrizione generata automaticamente">
            <a:extLst>
              <a:ext uri="{FF2B5EF4-FFF2-40B4-BE49-F238E27FC236}">
                <a16:creationId xmlns:a16="http://schemas.microsoft.com/office/drawing/2014/main" id="{69873719-732D-4797-914D-00C2A4DB5C5D}"/>
              </a:ext>
            </a:extLst>
          </p:cNvPr>
          <p:cNvPicPr>
            <a:picLocks noChangeAspect="1"/>
          </p:cNvPicPr>
          <p:nvPr/>
        </p:nvPicPr>
        <p:blipFill>
          <a:blip r:embed="rId3"/>
          <a:stretch>
            <a:fillRect/>
          </a:stretch>
        </p:blipFill>
        <p:spPr>
          <a:xfrm>
            <a:off x="3181800" y="1854445"/>
            <a:ext cx="5828400" cy="4114165"/>
          </a:xfrm>
          <a:prstGeom prst="rect">
            <a:avLst/>
          </a:prstGeom>
        </p:spPr>
      </p:pic>
    </p:spTree>
    <p:extLst>
      <p:ext uri="{BB962C8B-B14F-4D97-AF65-F5344CB8AC3E}">
        <p14:creationId xmlns:p14="http://schemas.microsoft.com/office/powerpoint/2010/main" val="42734273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607807" y="265317"/>
            <a:ext cx="10288793" cy="1142385"/>
          </a:xfrm>
        </p:spPr>
        <p:txBody>
          <a:bodyPr rtlCol="0">
            <a:noAutofit/>
          </a:bodyPr>
          <a:lstStyle/>
          <a:p>
            <a:r>
              <a:rPr lang="it-IT" dirty="0">
                <a:solidFill>
                  <a:schemeClr val="bg1">
                    <a:lumMod val="65000"/>
                  </a:schemeClr>
                </a:solidFill>
              </a:rPr>
              <a:t>Ricchezza e speranza di vita</a:t>
            </a:r>
          </a:p>
        </p:txBody>
      </p:sp>
      <p:sp>
        <p:nvSpPr>
          <p:cNvPr id="6" name="Segnaposto numero diapositiva 5">
            <a:extLst>
              <a:ext uri="{FF2B5EF4-FFF2-40B4-BE49-F238E27FC236}">
                <a16:creationId xmlns:a16="http://schemas.microsoft.com/office/drawing/2014/main" id="{17BDF3AA-50FB-44B6-89C9-923E196EC21F}"/>
              </a:ext>
            </a:extLst>
          </p:cNvPr>
          <p:cNvSpPr>
            <a:spLocks noGrp="1"/>
          </p:cNvSpPr>
          <p:nvPr>
            <p:ph type="sldNum" sz="quarter" idx="12"/>
          </p:nvPr>
        </p:nvSpPr>
        <p:spPr/>
        <p:txBody>
          <a:bodyPr/>
          <a:lstStyle/>
          <a:p>
            <a:pPr rtl="0"/>
            <a:fld id="{E31375A4-56A4-47D6-9801-1991572033F7}" type="slidenum">
              <a:rPr lang="it-IT" smtClean="0"/>
              <a:t>14</a:t>
            </a:fld>
            <a:endParaRPr lang="it-IT" dirty="0"/>
          </a:p>
        </p:txBody>
      </p:sp>
      <p:sp>
        <p:nvSpPr>
          <p:cNvPr id="7" name="Titolo 1">
            <a:extLst>
              <a:ext uri="{FF2B5EF4-FFF2-40B4-BE49-F238E27FC236}">
                <a16:creationId xmlns:a16="http://schemas.microsoft.com/office/drawing/2014/main" id="{E0AF4605-7D7C-4214-8807-B208C462E981}"/>
              </a:ext>
            </a:extLst>
          </p:cNvPr>
          <p:cNvSpPr txBox="1">
            <a:spLocks/>
          </p:cNvSpPr>
          <p:nvPr/>
        </p:nvSpPr>
        <p:spPr>
          <a:xfrm>
            <a:off x="1295400" y="503853"/>
            <a:ext cx="9601200" cy="67783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b="1" kern="1200">
                <a:solidFill>
                  <a:schemeClr val="accent1">
                    <a:lumMod val="75000"/>
                  </a:schemeClr>
                </a:solidFill>
                <a:latin typeface="+mj-lt"/>
                <a:ea typeface="+mj-ea"/>
                <a:cs typeface="+mj-cs"/>
              </a:defRPr>
            </a:lvl1pPr>
          </a:lstStyle>
          <a:p>
            <a:endParaRPr lang="it-IT" dirty="0"/>
          </a:p>
        </p:txBody>
      </p:sp>
      <p:sp>
        <p:nvSpPr>
          <p:cNvPr id="10" name="Rettangolo 9">
            <a:extLst>
              <a:ext uri="{FF2B5EF4-FFF2-40B4-BE49-F238E27FC236}">
                <a16:creationId xmlns:a16="http://schemas.microsoft.com/office/drawing/2014/main" id="{8456DD1D-44A8-4669-BBC9-55F752EED4E2}"/>
              </a:ext>
            </a:extLst>
          </p:cNvPr>
          <p:cNvSpPr/>
          <p:nvPr/>
        </p:nvSpPr>
        <p:spPr>
          <a:xfrm flipV="1">
            <a:off x="609601" y="1437001"/>
            <a:ext cx="10974592" cy="9637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pic>
        <p:nvPicPr>
          <p:cNvPr id="4" name="Immagine 3" descr="Immagine che contiene screenshot&#10;&#10;Descrizione generata automaticamente">
            <a:extLst>
              <a:ext uri="{FF2B5EF4-FFF2-40B4-BE49-F238E27FC236}">
                <a16:creationId xmlns:a16="http://schemas.microsoft.com/office/drawing/2014/main" id="{FFE66FA3-F955-410C-A98B-A57C8D058242}"/>
              </a:ext>
            </a:extLst>
          </p:cNvPr>
          <p:cNvPicPr>
            <a:picLocks noChangeAspect="1"/>
          </p:cNvPicPr>
          <p:nvPr/>
        </p:nvPicPr>
        <p:blipFill>
          <a:blip r:embed="rId3"/>
          <a:stretch>
            <a:fillRect/>
          </a:stretch>
        </p:blipFill>
        <p:spPr>
          <a:xfrm>
            <a:off x="3181800" y="1770972"/>
            <a:ext cx="5828400" cy="4114165"/>
          </a:xfrm>
          <a:prstGeom prst="rect">
            <a:avLst/>
          </a:prstGeom>
        </p:spPr>
      </p:pic>
    </p:spTree>
    <p:extLst>
      <p:ext uri="{BB962C8B-B14F-4D97-AF65-F5344CB8AC3E}">
        <p14:creationId xmlns:p14="http://schemas.microsoft.com/office/powerpoint/2010/main" val="3914785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607807" y="265317"/>
            <a:ext cx="10288793" cy="1142385"/>
          </a:xfrm>
        </p:spPr>
        <p:txBody>
          <a:bodyPr rtlCol="0">
            <a:noAutofit/>
          </a:bodyPr>
          <a:lstStyle/>
          <a:p>
            <a:r>
              <a:rPr lang="it-IT" i="1" dirty="0">
                <a:solidFill>
                  <a:schemeClr val="bg1">
                    <a:lumMod val="65000"/>
                  </a:schemeClr>
                </a:solidFill>
              </a:rPr>
              <a:t>Life </a:t>
            </a:r>
            <a:r>
              <a:rPr lang="it-IT" i="1" dirty="0" err="1">
                <a:solidFill>
                  <a:schemeClr val="bg1">
                    <a:lumMod val="65000"/>
                  </a:schemeClr>
                </a:solidFill>
              </a:rPr>
              <a:t>is</a:t>
            </a:r>
            <a:r>
              <a:rPr lang="it-IT" i="1" dirty="0">
                <a:solidFill>
                  <a:schemeClr val="bg1">
                    <a:lumMod val="65000"/>
                  </a:schemeClr>
                </a:solidFill>
              </a:rPr>
              <a:t> </a:t>
            </a:r>
            <a:r>
              <a:rPr lang="it-IT" i="1" dirty="0" err="1">
                <a:solidFill>
                  <a:schemeClr val="bg1">
                    <a:lumMod val="65000"/>
                  </a:schemeClr>
                </a:solidFill>
              </a:rPr>
              <a:t>better</a:t>
            </a:r>
            <a:r>
              <a:rPr lang="it-IT" i="1" dirty="0">
                <a:solidFill>
                  <a:schemeClr val="bg1">
                    <a:lumMod val="65000"/>
                  </a:schemeClr>
                </a:solidFill>
              </a:rPr>
              <a:t> </a:t>
            </a:r>
            <a:r>
              <a:rPr lang="it-IT" i="1" dirty="0" err="1">
                <a:solidFill>
                  <a:schemeClr val="bg1">
                    <a:lumMod val="65000"/>
                  </a:schemeClr>
                </a:solidFill>
              </a:rPr>
              <a:t>now</a:t>
            </a:r>
            <a:endParaRPr lang="it-IT" i="1" dirty="0">
              <a:solidFill>
                <a:schemeClr val="bg1">
                  <a:lumMod val="65000"/>
                </a:schemeClr>
              </a:solidFill>
            </a:endParaRPr>
          </a:p>
        </p:txBody>
      </p:sp>
      <p:sp>
        <p:nvSpPr>
          <p:cNvPr id="6" name="Segnaposto numero diapositiva 5">
            <a:extLst>
              <a:ext uri="{FF2B5EF4-FFF2-40B4-BE49-F238E27FC236}">
                <a16:creationId xmlns:a16="http://schemas.microsoft.com/office/drawing/2014/main" id="{17BDF3AA-50FB-44B6-89C9-923E196EC21F}"/>
              </a:ext>
            </a:extLst>
          </p:cNvPr>
          <p:cNvSpPr>
            <a:spLocks noGrp="1"/>
          </p:cNvSpPr>
          <p:nvPr>
            <p:ph type="sldNum" sz="quarter" idx="12"/>
          </p:nvPr>
        </p:nvSpPr>
        <p:spPr/>
        <p:txBody>
          <a:bodyPr/>
          <a:lstStyle/>
          <a:p>
            <a:pPr rtl="0"/>
            <a:fld id="{E31375A4-56A4-47D6-9801-1991572033F7}" type="slidenum">
              <a:rPr lang="it-IT" smtClean="0"/>
              <a:t>15</a:t>
            </a:fld>
            <a:endParaRPr lang="it-IT" dirty="0"/>
          </a:p>
        </p:txBody>
      </p:sp>
      <p:sp>
        <p:nvSpPr>
          <p:cNvPr id="7" name="Titolo 1">
            <a:extLst>
              <a:ext uri="{FF2B5EF4-FFF2-40B4-BE49-F238E27FC236}">
                <a16:creationId xmlns:a16="http://schemas.microsoft.com/office/drawing/2014/main" id="{E0AF4605-7D7C-4214-8807-B208C462E981}"/>
              </a:ext>
            </a:extLst>
          </p:cNvPr>
          <p:cNvSpPr txBox="1">
            <a:spLocks/>
          </p:cNvSpPr>
          <p:nvPr/>
        </p:nvSpPr>
        <p:spPr>
          <a:xfrm>
            <a:off x="1295400" y="503853"/>
            <a:ext cx="9601200" cy="67783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b="1" kern="1200">
                <a:solidFill>
                  <a:schemeClr val="accent1">
                    <a:lumMod val="75000"/>
                  </a:schemeClr>
                </a:solidFill>
                <a:latin typeface="+mj-lt"/>
                <a:ea typeface="+mj-ea"/>
                <a:cs typeface="+mj-cs"/>
              </a:defRPr>
            </a:lvl1pPr>
          </a:lstStyle>
          <a:p>
            <a:endParaRPr lang="it-IT" dirty="0"/>
          </a:p>
        </p:txBody>
      </p:sp>
      <p:sp>
        <p:nvSpPr>
          <p:cNvPr id="10" name="Rettangolo 9">
            <a:extLst>
              <a:ext uri="{FF2B5EF4-FFF2-40B4-BE49-F238E27FC236}">
                <a16:creationId xmlns:a16="http://schemas.microsoft.com/office/drawing/2014/main" id="{8456DD1D-44A8-4669-BBC9-55F752EED4E2}"/>
              </a:ext>
            </a:extLst>
          </p:cNvPr>
          <p:cNvSpPr/>
          <p:nvPr/>
        </p:nvSpPr>
        <p:spPr>
          <a:xfrm flipV="1">
            <a:off x="609601" y="1437001"/>
            <a:ext cx="10974592" cy="9637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9" name="AutoShape 5">
            <a:extLst>
              <a:ext uri="{FF2B5EF4-FFF2-40B4-BE49-F238E27FC236}">
                <a16:creationId xmlns:a16="http://schemas.microsoft.com/office/drawing/2014/main" id="{E70C232B-840D-4813-AD92-40BB4D26731B}"/>
              </a:ext>
            </a:extLst>
          </p:cNvPr>
          <p:cNvSpPr>
            <a:spLocks noChangeArrowheads="1"/>
          </p:cNvSpPr>
          <p:nvPr/>
        </p:nvSpPr>
        <p:spPr bwMode="auto">
          <a:xfrm>
            <a:off x="1978563" y="3018146"/>
            <a:ext cx="8022222" cy="1634490"/>
          </a:xfrm>
          <a:prstGeom prst="roundRect">
            <a:avLst>
              <a:gd name="adj" fmla="val 16667"/>
            </a:avLst>
          </a:prstGeom>
          <a:solidFill>
            <a:schemeClr val="accent4">
              <a:lumMod val="60000"/>
              <a:lumOff val="40000"/>
            </a:schemeClr>
          </a:solidFill>
          <a:ln w="38100">
            <a:solidFill>
              <a:srgbClr val="FF0000"/>
            </a:solidFill>
            <a:round/>
            <a:headEnd/>
            <a:tailEnd/>
          </a:ln>
        </p:spPr>
        <p:txBody>
          <a:bodyPr wrap="square" anchor="b">
            <a:spAutoFit/>
          </a:bodyPr>
          <a:lstStyle/>
          <a:p>
            <a:pPr algn="just"/>
            <a:r>
              <a:rPr lang="en-US" dirty="0">
                <a:solidFill>
                  <a:srgbClr val="0070C0"/>
                </a:solidFill>
                <a:latin typeface="Arial" charset="0"/>
              </a:rPr>
              <a:t>“Life is better now than at almost any time in history…More people are richer and fewer people live in dire poverty. Lives are longer and parents no longer routinely watch a quarter of their children die. Yet millions still experience the horrors of destitution and of premature death”</a:t>
            </a:r>
          </a:p>
          <a:p>
            <a:pPr algn="just"/>
            <a:r>
              <a:rPr lang="en-US" dirty="0">
                <a:solidFill>
                  <a:srgbClr val="0070C0"/>
                </a:solidFill>
                <a:latin typeface="Arial" charset="0"/>
              </a:rPr>
              <a:t>A. Deaton</a:t>
            </a:r>
            <a:endParaRPr lang="it-IT" dirty="0">
              <a:solidFill>
                <a:srgbClr val="0070C0"/>
              </a:solidFill>
              <a:latin typeface="Arial" charset="0"/>
            </a:endParaRPr>
          </a:p>
        </p:txBody>
      </p:sp>
      <p:pic>
        <p:nvPicPr>
          <p:cNvPr id="1026" name="Picture 2" descr="Risultati immagini per angus deaton">
            <a:extLst>
              <a:ext uri="{FF2B5EF4-FFF2-40B4-BE49-F238E27FC236}">
                <a16:creationId xmlns:a16="http://schemas.microsoft.com/office/drawing/2014/main" id="{BE1E9544-41FF-49F8-A3CF-CD2288C489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56098" y="2090828"/>
            <a:ext cx="1088195" cy="11182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8725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607807" y="265317"/>
            <a:ext cx="10288793" cy="1142385"/>
          </a:xfrm>
        </p:spPr>
        <p:txBody>
          <a:bodyPr rtlCol="0">
            <a:noAutofit/>
          </a:bodyPr>
          <a:lstStyle/>
          <a:p>
            <a:r>
              <a:rPr lang="it-IT" dirty="0">
                <a:solidFill>
                  <a:schemeClr val="bg1">
                    <a:lumMod val="65000"/>
                  </a:schemeClr>
                </a:solidFill>
              </a:rPr>
              <a:t>Esaurimento del petrolio: le previsioni del passato</a:t>
            </a:r>
          </a:p>
        </p:txBody>
      </p:sp>
      <p:sp>
        <p:nvSpPr>
          <p:cNvPr id="6" name="Segnaposto numero diapositiva 5">
            <a:extLst>
              <a:ext uri="{FF2B5EF4-FFF2-40B4-BE49-F238E27FC236}">
                <a16:creationId xmlns:a16="http://schemas.microsoft.com/office/drawing/2014/main" id="{17BDF3AA-50FB-44B6-89C9-923E196EC21F}"/>
              </a:ext>
            </a:extLst>
          </p:cNvPr>
          <p:cNvSpPr>
            <a:spLocks noGrp="1"/>
          </p:cNvSpPr>
          <p:nvPr>
            <p:ph type="sldNum" sz="quarter" idx="12"/>
          </p:nvPr>
        </p:nvSpPr>
        <p:spPr/>
        <p:txBody>
          <a:bodyPr/>
          <a:lstStyle/>
          <a:p>
            <a:pPr rtl="0"/>
            <a:fld id="{E31375A4-56A4-47D6-9801-1991572033F7}" type="slidenum">
              <a:rPr lang="it-IT" smtClean="0"/>
              <a:t>16</a:t>
            </a:fld>
            <a:endParaRPr lang="it-IT" dirty="0"/>
          </a:p>
        </p:txBody>
      </p:sp>
      <p:sp>
        <p:nvSpPr>
          <p:cNvPr id="7" name="Titolo 1">
            <a:extLst>
              <a:ext uri="{FF2B5EF4-FFF2-40B4-BE49-F238E27FC236}">
                <a16:creationId xmlns:a16="http://schemas.microsoft.com/office/drawing/2014/main" id="{E0AF4605-7D7C-4214-8807-B208C462E981}"/>
              </a:ext>
            </a:extLst>
          </p:cNvPr>
          <p:cNvSpPr txBox="1">
            <a:spLocks/>
          </p:cNvSpPr>
          <p:nvPr/>
        </p:nvSpPr>
        <p:spPr>
          <a:xfrm>
            <a:off x="1295400" y="503853"/>
            <a:ext cx="9601200" cy="67783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b="1" kern="1200">
                <a:solidFill>
                  <a:schemeClr val="accent1">
                    <a:lumMod val="75000"/>
                  </a:schemeClr>
                </a:solidFill>
                <a:latin typeface="+mj-lt"/>
                <a:ea typeface="+mj-ea"/>
                <a:cs typeface="+mj-cs"/>
              </a:defRPr>
            </a:lvl1pPr>
          </a:lstStyle>
          <a:p>
            <a:endParaRPr lang="it-IT" dirty="0"/>
          </a:p>
        </p:txBody>
      </p:sp>
      <p:sp>
        <p:nvSpPr>
          <p:cNvPr id="10" name="Rettangolo 9">
            <a:extLst>
              <a:ext uri="{FF2B5EF4-FFF2-40B4-BE49-F238E27FC236}">
                <a16:creationId xmlns:a16="http://schemas.microsoft.com/office/drawing/2014/main" id="{8456DD1D-44A8-4669-BBC9-55F752EED4E2}"/>
              </a:ext>
            </a:extLst>
          </p:cNvPr>
          <p:cNvSpPr/>
          <p:nvPr/>
        </p:nvSpPr>
        <p:spPr>
          <a:xfrm flipV="1">
            <a:off x="609601" y="1437001"/>
            <a:ext cx="10974592" cy="9637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8" name="Segnaposto contenuto 2">
            <a:extLst>
              <a:ext uri="{FF2B5EF4-FFF2-40B4-BE49-F238E27FC236}">
                <a16:creationId xmlns:a16="http://schemas.microsoft.com/office/drawing/2014/main" id="{3BDE7249-0765-4435-A8E3-1289129DE738}"/>
              </a:ext>
            </a:extLst>
          </p:cNvPr>
          <p:cNvSpPr>
            <a:spLocks noGrp="1"/>
          </p:cNvSpPr>
          <p:nvPr>
            <p:ph sz="half" idx="1"/>
          </p:nvPr>
        </p:nvSpPr>
        <p:spPr>
          <a:xfrm>
            <a:off x="1295399" y="1760553"/>
            <a:ext cx="9902484" cy="4278929"/>
          </a:xfrm>
        </p:spPr>
        <p:txBody>
          <a:bodyPr rtlCol="0">
            <a:noAutofit/>
          </a:bodyPr>
          <a:lstStyle/>
          <a:p>
            <a:pPr algn="just">
              <a:lnSpc>
                <a:spcPct val="110000"/>
              </a:lnSpc>
            </a:pPr>
            <a:r>
              <a:rPr lang="it-IT" dirty="0"/>
              <a:t>1914: 10 anni, U.S. Bureau of </a:t>
            </a:r>
            <a:r>
              <a:rPr lang="it-IT" dirty="0" err="1"/>
              <a:t>mines</a:t>
            </a:r>
            <a:endParaRPr lang="it-IT" dirty="0"/>
          </a:p>
          <a:p>
            <a:pPr algn="just">
              <a:lnSpc>
                <a:spcPct val="110000"/>
              </a:lnSpc>
            </a:pPr>
            <a:r>
              <a:rPr lang="it-IT" dirty="0"/>
              <a:t>1939: 13 anni, US Department of </a:t>
            </a:r>
            <a:r>
              <a:rPr lang="it-IT" dirty="0" err="1"/>
              <a:t>Interior</a:t>
            </a:r>
            <a:endParaRPr lang="it-IT" dirty="0"/>
          </a:p>
          <a:p>
            <a:pPr algn="just">
              <a:lnSpc>
                <a:spcPct val="110000"/>
              </a:lnSpc>
            </a:pPr>
            <a:r>
              <a:rPr lang="it-IT" dirty="0"/>
              <a:t>1951: 13 anni, US Department of </a:t>
            </a:r>
            <a:r>
              <a:rPr lang="it-IT" dirty="0" err="1"/>
              <a:t>Interior</a:t>
            </a:r>
            <a:endParaRPr lang="it-IT" dirty="0"/>
          </a:p>
          <a:p>
            <a:pPr algn="just">
              <a:lnSpc>
                <a:spcPct val="110000"/>
              </a:lnSpc>
            </a:pPr>
            <a:r>
              <a:rPr lang="it-IT" dirty="0"/>
              <a:t>1977: 8-18 anni, MIT</a:t>
            </a:r>
          </a:p>
          <a:p>
            <a:pPr algn="just">
              <a:lnSpc>
                <a:spcPct val="150000"/>
              </a:lnSpc>
              <a:spcBef>
                <a:spcPts val="600"/>
              </a:spcBef>
            </a:pPr>
            <a:endParaRPr lang="it-IT" dirty="0"/>
          </a:p>
          <a:p>
            <a:pPr lvl="1" algn="just">
              <a:lnSpc>
                <a:spcPct val="150000"/>
              </a:lnSpc>
              <a:spcBef>
                <a:spcPts val="600"/>
              </a:spcBef>
            </a:pPr>
            <a:endParaRPr lang="it-IT" dirty="0"/>
          </a:p>
        </p:txBody>
      </p:sp>
      <p:sp>
        <p:nvSpPr>
          <p:cNvPr id="11" name="AutoShape 5">
            <a:extLst>
              <a:ext uri="{FF2B5EF4-FFF2-40B4-BE49-F238E27FC236}">
                <a16:creationId xmlns:a16="http://schemas.microsoft.com/office/drawing/2014/main" id="{8761DECE-C831-45D5-8579-68F2B90028C2}"/>
              </a:ext>
            </a:extLst>
          </p:cNvPr>
          <p:cNvSpPr>
            <a:spLocks noChangeArrowheads="1"/>
          </p:cNvSpPr>
          <p:nvPr/>
        </p:nvSpPr>
        <p:spPr bwMode="auto">
          <a:xfrm>
            <a:off x="1741092" y="5022068"/>
            <a:ext cx="8022222" cy="715089"/>
          </a:xfrm>
          <a:prstGeom prst="roundRect">
            <a:avLst>
              <a:gd name="adj" fmla="val 16667"/>
            </a:avLst>
          </a:prstGeom>
          <a:solidFill>
            <a:schemeClr val="accent4">
              <a:lumMod val="60000"/>
              <a:lumOff val="40000"/>
            </a:schemeClr>
          </a:solidFill>
          <a:ln w="38100">
            <a:solidFill>
              <a:srgbClr val="FF0000"/>
            </a:solidFill>
            <a:round/>
            <a:headEnd/>
            <a:tailEnd/>
          </a:ln>
        </p:spPr>
        <p:txBody>
          <a:bodyPr wrap="square" anchor="b">
            <a:spAutoFit/>
          </a:bodyPr>
          <a:lstStyle/>
          <a:p>
            <a:pPr algn="just"/>
            <a:r>
              <a:rPr lang="en-US" dirty="0">
                <a:solidFill>
                  <a:srgbClr val="0070C0"/>
                </a:solidFill>
                <a:latin typeface="Arial" charset="0"/>
              </a:rPr>
              <a:t>“We’ve been running out of oil ever since I’ve been a boy”</a:t>
            </a:r>
          </a:p>
          <a:p>
            <a:pPr algn="just"/>
            <a:r>
              <a:rPr lang="en-US" dirty="0">
                <a:solidFill>
                  <a:srgbClr val="0070C0"/>
                </a:solidFill>
                <a:latin typeface="Arial" charset="0"/>
              </a:rPr>
              <a:t>Frank </a:t>
            </a:r>
            <a:r>
              <a:rPr lang="en-US" dirty="0" err="1">
                <a:solidFill>
                  <a:srgbClr val="0070C0"/>
                </a:solidFill>
                <a:latin typeface="Arial" charset="0"/>
              </a:rPr>
              <a:t>Notestein</a:t>
            </a:r>
            <a:r>
              <a:rPr lang="en-US" dirty="0">
                <a:solidFill>
                  <a:srgbClr val="0070C0"/>
                </a:solidFill>
                <a:latin typeface="Arial" charset="0"/>
              </a:rPr>
              <a:t>, </a:t>
            </a:r>
            <a:r>
              <a:rPr lang="en-US" dirty="0" err="1">
                <a:solidFill>
                  <a:srgbClr val="0070C0"/>
                </a:solidFill>
                <a:latin typeface="Arial" charset="0"/>
              </a:rPr>
              <a:t>Università</a:t>
            </a:r>
            <a:r>
              <a:rPr lang="en-US" dirty="0">
                <a:solidFill>
                  <a:srgbClr val="0070C0"/>
                </a:solidFill>
                <a:latin typeface="Arial" charset="0"/>
              </a:rPr>
              <a:t> di Princeton</a:t>
            </a:r>
          </a:p>
        </p:txBody>
      </p:sp>
    </p:spTree>
    <p:extLst>
      <p:ext uri="{BB962C8B-B14F-4D97-AF65-F5344CB8AC3E}">
        <p14:creationId xmlns:p14="http://schemas.microsoft.com/office/powerpoint/2010/main" val="4254859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607807" y="265317"/>
            <a:ext cx="10288793" cy="1142385"/>
          </a:xfrm>
        </p:spPr>
        <p:txBody>
          <a:bodyPr rtlCol="0">
            <a:noAutofit/>
          </a:bodyPr>
          <a:lstStyle/>
          <a:p>
            <a:r>
              <a:rPr lang="it-IT" dirty="0">
                <a:solidFill>
                  <a:schemeClr val="bg1">
                    <a:lumMod val="65000"/>
                  </a:schemeClr>
                </a:solidFill>
              </a:rPr>
              <a:t>Esaurimento del petrolio? Le riserve accertate</a:t>
            </a:r>
          </a:p>
        </p:txBody>
      </p:sp>
      <p:sp>
        <p:nvSpPr>
          <p:cNvPr id="6" name="Segnaposto numero diapositiva 5">
            <a:extLst>
              <a:ext uri="{FF2B5EF4-FFF2-40B4-BE49-F238E27FC236}">
                <a16:creationId xmlns:a16="http://schemas.microsoft.com/office/drawing/2014/main" id="{17BDF3AA-50FB-44B6-89C9-923E196EC21F}"/>
              </a:ext>
            </a:extLst>
          </p:cNvPr>
          <p:cNvSpPr>
            <a:spLocks noGrp="1"/>
          </p:cNvSpPr>
          <p:nvPr>
            <p:ph type="sldNum" sz="quarter" idx="12"/>
          </p:nvPr>
        </p:nvSpPr>
        <p:spPr/>
        <p:txBody>
          <a:bodyPr/>
          <a:lstStyle/>
          <a:p>
            <a:pPr rtl="0"/>
            <a:fld id="{E31375A4-56A4-47D6-9801-1991572033F7}" type="slidenum">
              <a:rPr lang="it-IT" smtClean="0"/>
              <a:t>17</a:t>
            </a:fld>
            <a:endParaRPr lang="it-IT" dirty="0"/>
          </a:p>
        </p:txBody>
      </p:sp>
      <p:sp>
        <p:nvSpPr>
          <p:cNvPr id="7" name="Titolo 1">
            <a:extLst>
              <a:ext uri="{FF2B5EF4-FFF2-40B4-BE49-F238E27FC236}">
                <a16:creationId xmlns:a16="http://schemas.microsoft.com/office/drawing/2014/main" id="{E0AF4605-7D7C-4214-8807-B208C462E981}"/>
              </a:ext>
            </a:extLst>
          </p:cNvPr>
          <p:cNvSpPr txBox="1">
            <a:spLocks/>
          </p:cNvSpPr>
          <p:nvPr/>
        </p:nvSpPr>
        <p:spPr>
          <a:xfrm>
            <a:off x="1295400" y="503853"/>
            <a:ext cx="9601200" cy="67783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b="1" kern="1200">
                <a:solidFill>
                  <a:schemeClr val="accent1">
                    <a:lumMod val="75000"/>
                  </a:schemeClr>
                </a:solidFill>
                <a:latin typeface="+mj-lt"/>
                <a:ea typeface="+mj-ea"/>
                <a:cs typeface="+mj-cs"/>
              </a:defRPr>
            </a:lvl1pPr>
          </a:lstStyle>
          <a:p>
            <a:endParaRPr lang="it-IT" dirty="0"/>
          </a:p>
        </p:txBody>
      </p:sp>
      <p:sp>
        <p:nvSpPr>
          <p:cNvPr id="10" name="Rettangolo 9">
            <a:extLst>
              <a:ext uri="{FF2B5EF4-FFF2-40B4-BE49-F238E27FC236}">
                <a16:creationId xmlns:a16="http://schemas.microsoft.com/office/drawing/2014/main" id="{8456DD1D-44A8-4669-BBC9-55F752EED4E2}"/>
              </a:ext>
            </a:extLst>
          </p:cNvPr>
          <p:cNvSpPr/>
          <p:nvPr/>
        </p:nvSpPr>
        <p:spPr>
          <a:xfrm flipV="1">
            <a:off x="609601" y="1437001"/>
            <a:ext cx="10974592" cy="9637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pic>
        <p:nvPicPr>
          <p:cNvPr id="12" name="Picture 3">
            <a:extLst>
              <a:ext uri="{FF2B5EF4-FFF2-40B4-BE49-F238E27FC236}">
                <a16:creationId xmlns:a16="http://schemas.microsoft.com/office/drawing/2014/main" id="{0C00B3F4-420B-4C95-AB20-1E4A98526DCF}"/>
              </a:ext>
            </a:extLst>
          </p:cNvPr>
          <p:cNvPicPr>
            <a:picLocks noChangeAspect="1" noChangeArrowheads="1"/>
          </p:cNvPicPr>
          <p:nvPr/>
        </p:nvPicPr>
        <p:blipFill>
          <a:blip r:embed="rId3" cstate="print"/>
          <a:srcRect/>
          <a:stretch>
            <a:fillRect/>
          </a:stretch>
        </p:blipFill>
        <p:spPr bwMode="auto">
          <a:xfrm>
            <a:off x="3097619" y="1788692"/>
            <a:ext cx="5996762" cy="3887744"/>
          </a:xfrm>
          <a:prstGeom prst="rect">
            <a:avLst/>
          </a:prstGeom>
          <a:solidFill>
            <a:srgbClr val="FFFFFF"/>
          </a:solidFill>
          <a:ln w="9525">
            <a:noFill/>
            <a:miter lim="800000"/>
            <a:headEnd/>
            <a:tailEnd/>
          </a:ln>
        </p:spPr>
      </p:pic>
      <p:pic>
        <p:nvPicPr>
          <p:cNvPr id="13" name="Picture 3">
            <a:extLst>
              <a:ext uri="{FF2B5EF4-FFF2-40B4-BE49-F238E27FC236}">
                <a16:creationId xmlns:a16="http://schemas.microsoft.com/office/drawing/2014/main" id="{D1F53FCC-6E5B-4051-B0E8-52C1AA4AC9D9}"/>
              </a:ext>
            </a:extLst>
          </p:cNvPr>
          <p:cNvPicPr>
            <a:picLocks noChangeAspect="1" noChangeArrowheads="1"/>
          </p:cNvPicPr>
          <p:nvPr/>
        </p:nvPicPr>
        <p:blipFill>
          <a:blip r:embed="rId3" cstate="print"/>
          <a:srcRect/>
          <a:stretch>
            <a:fillRect/>
          </a:stretch>
        </p:blipFill>
        <p:spPr bwMode="auto">
          <a:xfrm>
            <a:off x="2743201" y="1828801"/>
            <a:ext cx="6657975" cy="4316413"/>
          </a:xfrm>
          <a:prstGeom prst="rect">
            <a:avLst/>
          </a:prstGeom>
          <a:solidFill>
            <a:srgbClr val="FFFFFF"/>
          </a:solidFill>
          <a:ln w="9525">
            <a:noFill/>
            <a:miter lim="800000"/>
            <a:headEnd/>
            <a:tailEnd/>
          </a:ln>
        </p:spPr>
      </p:pic>
      <p:pic>
        <p:nvPicPr>
          <p:cNvPr id="9" name="Immagine 8" descr="Immagine che contiene screenshot&#10;&#10;Descrizione generata automaticamente">
            <a:extLst>
              <a:ext uri="{FF2B5EF4-FFF2-40B4-BE49-F238E27FC236}">
                <a16:creationId xmlns:a16="http://schemas.microsoft.com/office/drawing/2014/main" id="{399F48CB-E467-4ABA-9C7D-FB76FD7AC410}"/>
              </a:ext>
            </a:extLst>
          </p:cNvPr>
          <p:cNvPicPr>
            <a:picLocks noChangeAspect="1"/>
          </p:cNvPicPr>
          <p:nvPr/>
        </p:nvPicPr>
        <p:blipFill>
          <a:blip r:embed="rId4"/>
          <a:stretch>
            <a:fillRect/>
          </a:stretch>
        </p:blipFill>
        <p:spPr>
          <a:xfrm>
            <a:off x="2995613" y="1788692"/>
            <a:ext cx="6153150" cy="4343400"/>
          </a:xfrm>
          <a:prstGeom prst="rect">
            <a:avLst/>
          </a:prstGeom>
        </p:spPr>
      </p:pic>
    </p:spTree>
    <p:extLst>
      <p:ext uri="{BB962C8B-B14F-4D97-AF65-F5344CB8AC3E}">
        <p14:creationId xmlns:p14="http://schemas.microsoft.com/office/powerpoint/2010/main" val="931707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607807" y="265317"/>
            <a:ext cx="10288793" cy="1142385"/>
          </a:xfrm>
        </p:spPr>
        <p:txBody>
          <a:bodyPr rtlCol="0">
            <a:noAutofit/>
          </a:bodyPr>
          <a:lstStyle/>
          <a:p>
            <a:r>
              <a:rPr lang="it-IT" dirty="0">
                <a:solidFill>
                  <a:schemeClr val="bg1">
                    <a:lumMod val="65000"/>
                  </a:schemeClr>
                </a:solidFill>
              </a:rPr>
              <a:t>Esaurimento del petrolio: offerta, domanda e tecnologia</a:t>
            </a:r>
          </a:p>
        </p:txBody>
      </p:sp>
      <p:sp>
        <p:nvSpPr>
          <p:cNvPr id="6" name="Segnaposto numero diapositiva 5">
            <a:extLst>
              <a:ext uri="{FF2B5EF4-FFF2-40B4-BE49-F238E27FC236}">
                <a16:creationId xmlns:a16="http://schemas.microsoft.com/office/drawing/2014/main" id="{17BDF3AA-50FB-44B6-89C9-923E196EC21F}"/>
              </a:ext>
            </a:extLst>
          </p:cNvPr>
          <p:cNvSpPr>
            <a:spLocks noGrp="1"/>
          </p:cNvSpPr>
          <p:nvPr>
            <p:ph type="sldNum" sz="quarter" idx="12"/>
          </p:nvPr>
        </p:nvSpPr>
        <p:spPr/>
        <p:txBody>
          <a:bodyPr/>
          <a:lstStyle/>
          <a:p>
            <a:pPr rtl="0"/>
            <a:fld id="{E31375A4-56A4-47D6-9801-1991572033F7}" type="slidenum">
              <a:rPr lang="it-IT" smtClean="0"/>
              <a:t>18</a:t>
            </a:fld>
            <a:endParaRPr lang="it-IT" dirty="0"/>
          </a:p>
        </p:txBody>
      </p:sp>
      <p:sp>
        <p:nvSpPr>
          <p:cNvPr id="7" name="Titolo 1">
            <a:extLst>
              <a:ext uri="{FF2B5EF4-FFF2-40B4-BE49-F238E27FC236}">
                <a16:creationId xmlns:a16="http://schemas.microsoft.com/office/drawing/2014/main" id="{E0AF4605-7D7C-4214-8807-B208C462E981}"/>
              </a:ext>
            </a:extLst>
          </p:cNvPr>
          <p:cNvSpPr txBox="1">
            <a:spLocks/>
          </p:cNvSpPr>
          <p:nvPr/>
        </p:nvSpPr>
        <p:spPr>
          <a:xfrm>
            <a:off x="1295400" y="503853"/>
            <a:ext cx="9601200" cy="67783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b="1" kern="1200">
                <a:solidFill>
                  <a:schemeClr val="accent1">
                    <a:lumMod val="75000"/>
                  </a:schemeClr>
                </a:solidFill>
                <a:latin typeface="+mj-lt"/>
                <a:ea typeface="+mj-ea"/>
                <a:cs typeface="+mj-cs"/>
              </a:defRPr>
            </a:lvl1pPr>
          </a:lstStyle>
          <a:p>
            <a:endParaRPr lang="it-IT" dirty="0"/>
          </a:p>
        </p:txBody>
      </p:sp>
      <p:sp>
        <p:nvSpPr>
          <p:cNvPr id="10" name="Rettangolo 9">
            <a:extLst>
              <a:ext uri="{FF2B5EF4-FFF2-40B4-BE49-F238E27FC236}">
                <a16:creationId xmlns:a16="http://schemas.microsoft.com/office/drawing/2014/main" id="{8456DD1D-44A8-4669-BBC9-55F752EED4E2}"/>
              </a:ext>
            </a:extLst>
          </p:cNvPr>
          <p:cNvSpPr/>
          <p:nvPr/>
        </p:nvSpPr>
        <p:spPr>
          <a:xfrm flipV="1">
            <a:off x="609601" y="1437001"/>
            <a:ext cx="10974592" cy="9637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8" name="Segnaposto contenuto 2">
            <a:extLst>
              <a:ext uri="{FF2B5EF4-FFF2-40B4-BE49-F238E27FC236}">
                <a16:creationId xmlns:a16="http://schemas.microsoft.com/office/drawing/2014/main" id="{3BDE7249-0765-4435-A8E3-1289129DE738}"/>
              </a:ext>
            </a:extLst>
          </p:cNvPr>
          <p:cNvSpPr>
            <a:spLocks noGrp="1"/>
          </p:cNvSpPr>
          <p:nvPr>
            <p:ph sz="half" idx="1"/>
          </p:nvPr>
        </p:nvSpPr>
        <p:spPr>
          <a:xfrm>
            <a:off x="1295399" y="1760553"/>
            <a:ext cx="9902484" cy="4278929"/>
          </a:xfrm>
        </p:spPr>
        <p:txBody>
          <a:bodyPr rtlCol="0">
            <a:noAutofit/>
          </a:bodyPr>
          <a:lstStyle/>
          <a:p>
            <a:pPr algn="just">
              <a:lnSpc>
                <a:spcPct val="110000"/>
              </a:lnSpc>
            </a:pPr>
            <a:r>
              <a:rPr lang="it-IT" dirty="0"/>
              <a:t>“L’accertamento” costa</a:t>
            </a:r>
          </a:p>
          <a:p>
            <a:pPr algn="just">
              <a:lnSpc>
                <a:spcPct val="110000"/>
              </a:lnSpc>
            </a:pPr>
            <a:r>
              <a:rPr lang="it-IT" dirty="0"/>
              <a:t>Un’analogia: le riserve di cibo in dispensa </a:t>
            </a:r>
          </a:p>
          <a:p>
            <a:pPr algn="just">
              <a:lnSpc>
                <a:spcPct val="110000"/>
              </a:lnSpc>
            </a:pPr>
            <a:r>
              <a:rPr lang="it-IT" dirty="0"/>
              <a:t>Miglioramento tecnologico (ricerca ed estrazione)</a:t>
            </a:r>
          </a:p>
          <a:p>
            <a:pPr algn="just">
              <a:lnSpc>
                <a:spcPct val="110000"/>
              </a:lnSpc>
            </a:pPr>
            <a:r>
              <a:rPr lang="it-IT" dirty="0"/>
              <a:t>Miglioramento efficienza: dal 1970 il consumo unitario degli autoveicoli si è dimezzato</a:t>
            </a:r>
          </a:p>
          <a:p>
            <a:pPr algn="just">
              <a:lnSpc>
                <a:spcPct val="110000"/>
              </a:lnSpc>
            </a:pPr>
            <a:r>
              <a:rPr lang="it-IT" dirty="0"/>
              <a:t>Uso prodotti sostitutivi</a:t>
            </a:r>
          </a:p>
          <a:p>
            <a:pPr algn="just">
              <a:lnSpc>
                <a:spcPct val="110000"/>
              </a:lnSpc>
            </a:pPr>
            <a:r>
              <a:rPr lang="it-IT" dirty="0"/>
              <a:t>Il ruolo fondamentale dei prezzi</a:t>
            </a:r>
          </a:p>
          <a:p>
            <a:pPr algn="just">
              <a:lnSpc>
                <a:spcPct val="110000"/>
              </a:lnSpc>
            </a:pPr>
            <a:endParaRPr lang="it-IT" dirty="0"/>
          </a:p>
          <a:p>
            <a:pPr algn="just">
              <a:lnSpc>
                <a:spcPct val="150000"/>
              </a:lnSpc>
              <a:spcBef>
                <a:spcPts val="600"/>
              </a:spcBef>
            </a:pPr>
            <a:endParaRPr lang="it-IT" dirty="0"/>
          </a:p>
          <a:p>
            <a:pPr lvl="1" algn="just">
              <a:lnSpc>
                <a:spcPct val="150000"/>
              </a:lnSpc>
              <a:spcBef>
                <a:spcPts val="600"/>
              </a:spcBef>
            </a:pPr>
            <a:endParaRPr lang="it-IT" dirty="0"/>
          </a:p>
        </p:txBody>
      </p:sp>
    </p:spTree>
    <p:extLst>
      <p:ext uri="{BB962C8B-B14F-4D97-AF65-F5344CB8AC3E}">
        <p14:creationId xmlns:p14="http://schemas.microsoft.com/office/powerpoint/2010/main" val="244762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607807" y="265317"/>
            <a:ext cx="10288793" cy="1142385"/>
          </a:xfrm>
        </p:spPr>
        <p:txBody>
          <a:bodyPr rtlCol="0">
            <a:noAutofit/>
          </a:bodyPr>
          <a:lstStyle/>
          <a:p>
            <a:r>
              <a:rPr lang="it-IT" dirty="0">
                <a:solidFill>
                  <a:schemeClr val="bg1">
                    <a:lumMod val="65000"/>
                  </a:schemeClr>
                </a:solidFill>
              </a:rPr>
              <a:t>Aria sempre più irrespirabile?</a:t>
            </a:r>
          </a:p>
        </p:txBody>
      </p:sp>
      <p:sp>
        <p:nvSpPr>
          <p:cNvPr id="6" name="Segnaposto numero diapositiva 5">
            <a:extLst>
              <a:ext uri="{FF2B5EF4-FFF2-40B4-BE49-F238E27FC236}">
                <a16:creationId xmlns:a16="http://schemas.microsoft.com/office/drawing/2014/main" id="{17BDF3AA-50FB-44B6-89C9-923E196EC21F}"/>
              </a:ext>
            </a:extLst>
          </p:cNvPr>
          <p:cNvSpPr>
            <a:spLocks noGrp="1"/>
          </p:cNvSpPr>
          <p:nvPr>
            <p:ph type="sldNum" sz="quarter" idx="12"/>
          </p:nvPr>
        </p:nvSpPr>
        <p:spPr/>
        <p:txBody>
          <a:bodyPr/>
          <a:lstStyle/>
          <a:p>
            <a:pPr rtl="0"/>
            <a:fld id="{E31375A4-56A4-47D6-9801-1991572033F7}" type="slidenum">
              <a:rPr lang="it-IT" smtClean="0"/>
              <a:t>19</a:t>
            </a:fld>
            <a:endParaRPr lang="it-IT" dirty="0"/>
          </a:p>
        </p:txBody>
      </p:sp>
      <p:sp>
        <p:nvSpPr>
          <p:cNvPr id="10" name="Rettangolo 9">
            <a:extLst>
              <a:ext uri="{FF2B5EF4-FFF2-40B4-BE49-F238E27FC236}">
                <a16:creationId xmlns:a16="http://schemas.microsoft.com/office/drawing/2014/main" id="{8456DD1D-44A8-4669-BBC9-55F752EED4E2}"/>
              </a:ext>
            </a:extLst>
          </p:cNvPr>
          <p:cNvSpPr/>
          <p:nvPr/>
        </p:nvSpPr>
        <p:spPr>
          <a:xfrm flipV="1">
            <a:off x="609601" y="1437001"/>
            <a:ext cx="10974592" cy="9637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grpSp>
        <p:nvGrpSpPr>
          <p:cNvPr id="97" name="Gruppo 96">
            <a:extLst>
              <a:ext uri="{FF2B5EF4-FFF2-40B4-BE49-F238E27FC236}">
                <a16:creationId xmlns:a16="http://schemas.microsoft.com/office/drawing/2014/main" id="{B4B18186-0BD5-4D19-B441-5712E4621C26}"/>
              </a:ext>
            </a:extLst>
          </p:cNvPr>
          <p:cNvGrpSpPr>
            <a:grpSpLocks noChangeAspect="1"/>
          </p:cNvGrpSpPr>
          <p:nvPr/>
        </p:nvGrpSpPr>
        <p:grpSpPr>
          <a:xfrm>
            <a:off x="2790825" y="1681778"/>
            <a:ext cx="6613589" cy="3983395"/>
            <a:chOff x="1847850" y="1628775"/>
            <a:chExt cx="7991475" cy="4813301"/>
          </a:xfrm>
        </p:grpSpPr>
        <p:pic>
          <p:nvPicPr>
            <p:cNvPr id="98" name="Picture 8">
              <a:extLst>
                <a:ext uri="{FF2B5EF4-FFF2-40B4-BE49-F238E27FC236}">
                  <a16:creationId xmlns:a16="http://schemas.microsoft.com/office/drawing/2014/main" id="{FAC7AAE1-B61B-4942-A4B1-DD5A137E44E7}"/>
                </a:ext>
              </a:extLst>
            </p:cNvPr>
            <p:cNvPicPr>
              <a:picLocks noChangeAspect="1" noChangeArrowheads="1"/>
            </p:cNvPicPr>
            <p:nvPr/>
          </p:nvPicPr>
          <p:blipFill>
            <a:blip r:embed="rId3" cstate="print"/>
            <a:srcRect l="24506" t="11086" r="40669" b="18475"/>
            <a:stretch>
              <a:fillRect/>
            </a:stretch>
          </p:blipFill>
          <p:spPr bwMode="auto">
            <a:xfrm>
              <a:off x="1847850" y="1628775"/>
              <a:ext cx="3600450" cy="4459288"/>
            </a:xfrm>
            <a:prstGeom prst="rect">
              <a:avLst/>
            </a:prstGeom>
            <a:noFill/>
            <a:ln w="9525">
              <a:noFill/>
              <a:miter lim="800000"/>
              <a:headEnd/>
              <a:tailEnd/>
            </a:ln>
          </p:spPr>
        </p:pic>
        <p:sp>
          <p:nvSpPr>
            <p:cNvPr id="99" name="Rectangle 9">
              <a:extLst>
                <a:ext uri="{FF2B5EF4-FFF2-40B4-BE49-F238E27FC236}">
                  <a16:creationId xmlns:a16="http://schemas.microsoft.com/office/drawing/2014/main" id="{2C1E58D0-CF51-432A-B7C4-7E16A6D3B801}"/>
                </a:ext>
              </a:extLst>
            </p:cNvPr>
            <p:cNvSpPr>
              <a:spLocks noChangeArrowheads="1"/>
            </p:cNvSpPr>
            <p:nvPr/>
          </p:nvSpPr>
          <p:spPr bwMode="auto">
            <a:xfrm>
              <a:off x="1847851" y="6165851"/>
              <a:ext cx="3292475" cy="276225"/>
            </a:xfrm>
            <a:prstGeom prst="rect">
              <a:avLst/>
            </a:prstGeom>
            <a:noFill/>
            <a:ln w="9525">
              <a:noFill/>
              <a:miter lim="800000"/>
              <a:headEnd/>
              <a:tailEnd/>
            </a:ln>
            <a:effectLst/>
          </p:spPr>
          <p:txBody>
            <a:bodyPr wrap="none" anchor="ctr">
              <a:spAutoFit/>
            </a:bodyPr>
            <a:lstStyle/>
            <a:p>
              <a:pPr eaLnBrk="0" hangingPunct="0">
                <a:defRPr/>
              </a:pPr>
              <a:r>
                <a:rPr lang="it-IT" sz="1200" i="1" dirty="0">
                  <a:ea typeface="Calibri" pitchFamily="34" charset="0"/>
                  <a:cs typeface="Times New Roman" pitchFamily="18" charset="0"/>
                </a:rPr>
                <a:t>Fonte</a:t>
              </a:r>
              <a:r>
                <a:rPr lang="it-IT" sz="1200" dirty="0">
                  <a:ea typeface="Calibri" pitchFamily="34" charset="0"/>
                  <a:cs typeface="Times New Roman" pitchFamily="18" charset="0"/>
                </a:rPr>
                <a:t>: Corriere della Sera, 20 novembre 2014</a:t>
              </a:r>
              <a:endParaRPr lang="it-IT" sz="1200" dirty="0">
                <a:cs typeface="Arial" charset="0"/>
              </a:endParaRPr>
            </a:p>
          </p:txBody>
        </p:sp>
        <p:sp>
          <p:nvSpPr>
            <p:cNvPr id="100" name="Rectangle 9">
              <a:extLst>
                <a:ext uri="{FF2B5EF4-FFF2-40B4-BE49-F238E27FC236}">
                  <a16:creationId xmlns:a16="http://schemas.microsoft.com/office/drawing/2014/main" id="{FAB852D8-37C2-49B8-8E37-6DCB0BC4AF63}"/>
                </a:ext>
              </a:extLst>
            </p:cNvPr>
            <p:cNvSpPr>
              <a:spLocks noChangeArrowheads="1"/>
            </p:cNvSpPr>
            <p:nvPr/>
          </p:nvSpPr>
          <p:spPr bwMode="auto">
            <a:xfrm>
              <a:off x="6188076" y="6164263"/>
              <a:ext cx="2771775" cy="277812"/>
            </a:xfrm>
            <a:prstGeom prst="rect">
              <a:avLst/>
            </a:prstGeom>
            <a:noFill/>
            <a:ln w="9525">
              <a:noFill/>
              <a:miter lim="800000"/>
              <a:headEnd/>
              <a:tailEnd/>
            </a:ln>
            <a:effectLst/>
          </p:spPr>
          <p:txBody>
            <a:bodyPr wrap="none" anchor="ctr">
              <a:spAutoFit/>
            </a:bodyPr>
            <a:lstStyle/>
            <a:p>
              <a:pPr eaLnBrk="0" hangingPunct="0">
                <a:defRPr/>
              </a:pPr>
              <a:r>
                <a:rPr lang="it-IT" sz="1200" i="1" dirty="0">
                  <a:ea typeface="Calibri" pitchFamily="34" charset="0"/>
                  <a:cs typeface="Times New Roman" pitchFamily="18" charset="0"/>
                </a:rPr>
                <a:t>Fonte</a:t>
              </a:r>
              <a:r>
                <a:rPr lang="it-IT" sz="1200" dirty="0">
                  <a:ea typeface="Calibri" pitchFamily="34" charset="0"/>
                  <a:cs typeface="Times New Roman" pitchFamily="18" charset="0"/>
                </a:rPr>
                <a:t>: Legambiente, 19 gennaio 2016</a:t>
              </a:r>
              <a:endParaRPr lang="it-IT" sz="1200" dirty="0">
                <a:cs typeface="Arial" charset="0"/>
              </a:endParaRPr>
            </a:p>
          </p:txBody>
        </p:sp>
        <p:grpSp>
          <p:nvGrpSpPr>
            <p:cNvPr id="101" name="Group 8">
              <a:extLst>
                <a:ext uri="{FF2B5EF4-FFF2-40B4-BE49-F238E27FC236}">
                  <a16:creationId xmlns:a16="http://schemas.microsoft.com/office/drawing/2014/main" id="{4A74D97A-6929-444C-B5FB-8022B5386274}"/>
                </a:ext>
              </a:extLst>
            </p:cNvPr>
            <p:cNvGrpSpPr>
              <a:grpSpLocks/>
            </p:cNvGrpSpPr>
            <p:nvPr/>
          </p:nvGrpSpPr>
          <p:grpSpPr bwMode="auto">
            <a:xfrm>
              <a:off x="6240463" y="1844675"/>
              <a:ext cx="3598862" cy="3968750"/>
              <a:chOff x="4716016" y="1844824"/>
              <a:chExt cx="3600000" cy="3968383"/>
            </a:xfrm>
          </p:grpSpPr>
          <p:pic>
            <p:nvPicPr>
              <p:cNvPr id="102" name="Picture 3">
                <a:extLst>
                  <a:ext uri="{FF2B5EF4-FFF2-40B4-BE49-F238E27FC236}">
                    <a16:creationId xmlns:a16="http://schemas.microsoft.com/office/drawing/2014/main" id="{D215088A-63ED-445F-A53A-45D25B1A68B7}"/>
                  </a:ext>
                </a:extLst>
              </p:cNvPr>
              <p:cNvPicPr>
                <a:picLocks noChangeAspect="1" noChangeArrowheads="1"/>
              </p:cNvPicPr>
              <p:nvPr/>
            </p:nvPicPr>
            <p:blipFill>
              <a:blip r:embed="rId4" cstate="print"/>
              <a:srcRect l="13837" t="10828" r="44656" b="7790"/>
              <a:stretch>
                <a:fillRect/>
              </a:stretch>
            </p:blipFill>
            <p:spPr bwMode="auto">
              <a:xfrm>
                <a:off x="4716016" y="1844824"/>
                <a:ext cx="3600000" cy="3968383"/>
              </a:xfrm>
              <a:prstGeom prst="rect">
                <a:avLst/>
              </a:prstGeom>
              <a:noFill/>
              <a:ln w="9525">
                <a:noFill/>
                <a:miter lim="800000"/>
                <a:headEnd/>
                <a:tailEnd/>
              </a:ln>
            </p:spPr>
          </p:pic>
          <p:cxnSp>
            <p:nvCxnSpPr>
              <p:cNvPr id="103" name="Straight Connector 9">
                <a:extLst>
                  <a:ext uri="{FF2B5EF4-FFF2-40B4-BE49-F238E27FC236}">
                    <a16:creationId xmlns:a16="http://schemas.microsoft.com/office/drawing/2014/main" id="{3FC47046-3A31-4EF3-ADC0-674BF724A389}"/>
                  </a:ext>
                </a:extLst>
              </p:cNvPr>
              <p:cNvCxnSpPr>
                <a:cxnSpLocks noChangeShapeType="1"/>
              </p:cNvCxnSpPr>
              <p:nvPr/>
            </p:nvCxnSpPr>
            <p:spPr bwMode="auto">
              <a:xfrm>
                <a:off x="4788024" y="3897196"/>
                <a:ext cx="1512000" cy="0"/>
              </a:xfrm>
              <a:prstGeom prst="line">
                <a:avLst/>
              </a:prstGeom>
              <a:noFill/>
              <a:ln w="28575" algn="ctr">
                <a:solidFill>
                  <a:srgbClr val="FF0000"/>
                </a:solidFill>
                <a:round/>
                <a:headEnd/>
                <a:tailEnd/>
              </a:ln>
            </p:spPr>
          </p:cxnSp>
        </p:grpSp>
      </p:grpSp>
      <p:grpSp>
        <p:nvGrpSpPr>
          <p:cNvPr id="3" name="Gruppo 2">
            <a:extLst>
              <a:ext uri="{FF2B5EF4-FFF2-40B4-BE49-F238E27FC236}">
                <a16:creationId xmlns:a16="http://schemas.microsoft.com/office/drawing/2014/main" id="{3A1D2AC3-C8C3-4320-9ABD-4FC6DA221E16}"/>
              </a:ext>
            </a:extLst>
          </p:cNvPr>
          <p:cNvGrpSpPr/>
          <p:nvPr/>
        </p:nvGrpSpPr>
        <p:grpSpPr>
          <a:xfrm>
            <a:off x="2652712" y="1855172"/>
            <a:ext cx="6886575" cy="3810000"/>
            <a:chOff x="2514600" y="1828800"/>
            <a:chExt cx="6886575" cy="3810000"/>
          </a:xfrm>
        </p:grpSpPr>
        <p:sp>
          <p:nvSpPr>
            <p:cNvPr id="20" name="Rectangle 3">
              <a:extLst>
                <a:ext uri="{FF2B5EF4-FFF2-40B4-BE49-F238E27FC236}">
                  <a16:creationId xmlns:a16="http://schemas.microsoft.com/office/drawing/2014/main" id="{E7F26C3C-4C7B-47C1-BBB3-7B88DE78AC59}"/>
                </a:ext>
              </a:extLst>
            </p:cNvPr>
            <p:cNvSpPr>
              <a:spLocks noChangeArrowheads="1"/>
            </p:cNvSpPr>
            <p:nvPr/>
          </p:nvSpPr>
          <p:spPr bwMode="auto">
            <a:xfrm>
              <a:off x="3197226" y="2062164"/>
              <a:ext cx="4067175" cy="2924175"/>
            </a:xfrm>
            <a:prstGeom prst="rect">
              <a:avLst/>
            </a:prstGeom>
            <a:noFill/>
            <a:ln w="9525">
              <a:noFill/>
              <a:miter lim="800000"/>
              <a:headEnd/>
              <a:tailEnd/>
            </a:ln>
          </p:spPr>
          <p:txBody>
            <a:bodyPr/>
            <a:lstStyle/>
            <a:p>
              <a:pPr algn="ctr"/>
              <a:endParaRPr lang="it-IT" sz="1200">
                <a:latin typeface="Calibri" panose="020F0502020204030204" pitchFamily="34" charset="0"/>
                <a:cs typeface="Calibri" panose="020F0502020204030204" pitchFamily="34" charset="0"/>
              </a:endParaRPr>
            </a:p>
          </p:txBody>
        </p:sp>
        <p:sp>
          <p:nvSpPr>
            <p:cNvPr id="21" name="Line 4">
              <a:extLst>
                <a:ext uri="{FF2B5EF4-FFF2-40B4-BE49-F238E27FC236}">
                  <a16:creationId xmlns:a16="http://schemas.microsoft.com/office/drawing/2014/main" id="{FBA80C0E-9309-4F19-9761-394BAA5292A5}"/>
                </a:ext>
              </a:extLst>
            </p:cNvPr>
            <p:cNvSpPr>
              <a:spLocks noChangeShapeType="1"/>
            </p:cNvSpPr>
            <p:nvPr/>
          </p:nvSpPr>
          <p:spPr bwMode="auto">
            <a:xfrm>
              <a:off x="3197226" y="4400550"/>
              <a:ext cx="4067175" cy="1588"/>
            </a:xfrm>
            <a:prstGeom prst="line">
              <a:avLst/>
            </a:prstGeom>
            <a:noFill/>
            <a:ln w="12700">
              <a:solidFill>
                <a:schemeClr val="tx1"/>
              </a:solidFill>
              <a:round/>
              <a:headEnd/>
              <a:tailEnd/>
            </a:ln>
          </p:spPr>
          <p:txBody>
            <a:bodyPr/>
            <a:lstStyle/>
            <a:p>
              <a:endParaRPr lang="it-IT" sz="1200">
                <a:latin typeface="Calibri" panose="020F0502020204030204" pitchFamily="34" charset="0"/>
                <a:cs typeface="Calibri" panose="020F0502020204030204" pitchFamily="34" charset="0"/>
              </a:endParaRPr>
            </a:p>
          </p:txBody>
        </p:sp>
        <p:sp>
          <p:nvSpPr>
            <p:cNvPr id="22" name="Line 5">
              <a:extLst>
                <a:ext uri="{FF2B5EF4-FFF2-40B4-BE49-F238E27FC236}">
                  <a16:creationId xmlns:a16="http://schemas.microsoft.com/office/drawing/2014/main" id="{3B476726-4AA6-43FA-8BAE-D091A70EFE55}"/>
                </a:ext>
              </a:extLst>
            </p:cNvPr>
            <p:cNvSpPr>
              <a:spLocks noChangeShapeType="1"/>
            </p:cNvSpPr>
            <p:nvPr/>
          </p:nvSpPr>
          <p:spPr bwMode="auto">
            <a:xfrm>
              <a:off x="3197226" y="3816350"/>
              <a:ext cx="4067175" cy="1588"/>
            </a:xfrm>
            <a:prstGeom prst="line">
              <a:avLst/>
            </a:prstGeom>
            <a:noFill/>
            <a:ln w="12700">
              <a:solidFill>
                <a:schemeClr val="tx1"/>
              </a:solidFill>
              <a:round/>
              <a:headEnd/>
              <a:tailEnd/>
            </a:ln>
          </p:spPr>
          <p:txBody>
            <a:bodyPr/>
            <a:lstStyle/>
            <a:p>
              <a:endParaRPr lang="it-IT" sz="1200">
                <a:latin typeface="Calibri" panose="020F0502020204030204" pitchFamily="34" charset="0"/>
                <a:cs typeface="Calibri" panose="020F0502020204030204" pitchFamily="34" charset="0"/>
              </a:endParaRPr>
            </a:p>
          </p:txBody>
        </p:sp>
        <p:sp>
          <p:nvSpPr>
            <p:cNvPr id="23" name="Line 6">
              <a:extLst>
                <a:ext uri="{FF2B5EF4-FFF2-40B4-BE49-F238E27FC236}">
                  <a16:creationId xmlns:a16="http://schemas.microsoft.com/office/drawing/2014/main" id="{6B8D4B55-BD9F-4E2A-94AC-40BBBAC9D870}"/>
                </a:ext>
              </a:extLst>
            </p:cNvPr>
            <p:cNvSpPr>
              <a:spLocks noChangeShapeType="1"/>
            </p:cNvSpPr>
            <p:nvPr/>
          </p:nvSpPr>
          <p:spPr bwMode="auto">
            <a:xfrm>
              <a:off x="3197226" y="3232150"/>
              <a:ext cx="4067175" cy="1588"/>
            </a:xfrm>
            <a:prstGeom prst="line">
              <a:avLst/>
            </a:prstGeom>
            <a:noFill/>
            <a:ln w="12700">
              <a:solidFill>
                <a:schemeClr val="tx1"/>
              </a:solidFill>
              <a:round/>
              <a:headEnd/>
              <a:tailEnd/>
            </a:ln>
          </p:spPr>
          <p:txBody>
            <a:bodyPr/>
            <a:lstStyle/>
            <a:p>
              <a:endParaRPr lang="it-IT" sz="1200">
                <a:latin typeface="Calibri" panose="020F0502020204030204" pitchFamily="34" charset="0"/>
                <a:cs typeface="Calibri" panose="020F0502020204030204" pitchFamily="34" charset="0"/>
              </a:endParaRPr>
            </a:p>
          </p:txBody>
        </p:sp>
        <p:sp>
          <p:nvSpPr>
            <p:cNvPr id="24" name="Line 7">
              <a:extLst>
                <a:ext uri="{FF2B5EF4-FFF2-40B4-BE49-F238E27FC236}">
                  <a16:creationId xmlns:a16="http://schemas.microsoft.com/office/drawing/2014/main" id="{79D2DFB3-5E43-48F4-96F5-5F0329A2CA9B}"/>
                </a:ext>
              </a:extLst>
            </p:cNvPr>
            <p:cNvSpPr>
              <a:spLocks noChangeShapeType="1"/>
            </p:cNvSpPr>
            <p:nvPr/>
          </p:nvSpPr>
          <p:spPr bwMode="auto">
            <a:xfrm>
              <a:off x="3197226" y="2647950"/>
              <a:ext cx="4067175" cy="1588"/>
            </a:xfrm>
            <a:prstGeom prst="line">
              <a:avLst/>
            </a:prstGeom>
            <a:noFill/>
            <a:ln w="12700">
              <a:solidFill>
                <a:schemeClr val="tx1"/>
              </a:solidFill>
              <a:round/>
              <a:headEnd/>
              <a:tailEnd/>
            </a:ln>
          </p:spPr>
          <p:txBody>
            <a:bodyPr/>
            <a:lstStyle/>
            <a:p>
              <a:endParaRPr lang="it-IT" sz="1200">
                <a:latin typeface="Calibri" panose="020F0502020204030204" pitchFamily="34" charset="0"/>
                <a:cs typeface="Calibri" panose="020F0502020204030204" pitchFamily="34" charset="0"/>
              </a:endParaRPr>
            </a:p>
          </p:txBody>
        </p:sp>
        <p:sp>
          <p:nvSpPr>
            <p:cNvPr id="25" name="Line 8">
              <a:extLst>
                <a:ext uri="{FF2B5EF4-FFF2-40B4-BE49-F238E27FC236}">
                  <a16:creationId xmlns:a16="http://schemas.microsoft.com/office/drawing/2014/main" id="{8A48AD17-E0EE-4DDC-A91F-9A15CF6D3AA8}"/>
                </a:ext>
              </a:extLst>
            </p:cNvPr>
            <p:cNvSpPr>
              <a:spLocks noChangeShapeType="1"/>
            </p:cNvSpPr>
            <p:nvPr/>
          </p:nvSpPr>
          <p:spPr bwMode="auto">
            <a:xfrm>
              <a:off x="3197226" y="2062164"/>
              <a:ext cx="4067175" cy="1587"/>
            </a:xfrm>
            <a:prstGeom prst="line">
              <a:avLst/>
            </a:prstGeom>
            <a:noFill/>
            <a:ln w="12700">
              <a:solidFill>
                <a:srgbClr val="FFFF00"/>
              </a:solidFill>
              <a:round/>
              <a:headEnd/>
              <a:tailEnd/>
            </a:ln>
          </p:spPr>
          <p:txBody>
            <a:bodyPr/>
            <a:lstStyle/>
            <a:p>
              <a:endParaRPr lang="it-IT" sz="1200">
                <a:latin typeface="Calibri" panose="020F0502020204030204" pitchFamily="34" charset="0"/>
                <a:cs typeface="Calibri" panose="020F0502020204030204" pitchFamily="34" charset="0"/>
              </a:endParaRPr>
            </a:p>
          </p:txBody>
        </p:sp>
        <p:sp>
          <p:nvSpPr>
            <p:cNvPr id="26" name="Rectangle 9">
              <a:extLst>
                <a:ext uri="{FF2B5EF4-FFF2-40B4-BE49-F238E27FC236}">
                  <a16:creationId xmlns:a16="http://schemas.microsoft.com/office/drawing/2014/main" id="{EF176093-FFEF-4DD1-9FBF-FDA3C65FF7F5}"/>
                </a:ext>
              </a:extLst>
            </p:cNvPr>
            <p:cNvSpPr>
              <a:spLocks noChangeArrowheads="1"/>
            </p:cNvSpPr>
            <p:nvPr/>
          </p:nvSpPr>
          <p:spPr bwMode="auto">
            <a:xfrm>
              <a:off x="3197226" y="2062164"/>
              <a:ext cx="4067175" cy="2924175"/>
            </a:xfrm>
            <a:prstGeom prst="rect">
              <a:avLst/>
            </a:prstGeom>
            <a:noFill/>
            <a:ln w="12700">
              <a:solidFill>
                <a:schemeClr val="tx1"/>
              </a:solidFill>
              <a:miter lim="800000"/>
              <a:headEnd/>
              <a:tailEnd/>
            </a:ln>
          </p:spPr>
          <p:txBody>
            <a:bodyPr/>
            <a:lstStyle/>
            <a:p>
              <a:pPr algn="ctr"/>
              <a:endParaRPr lang="it-IT" sz="1200">
                <a:latin typeface="Calibri" panose="020F0502020204030204" pitchFamily="34" charset="0"/>
                <a:cs typeface="Calibri" panose="020F0502020204030204" pitchFamily="34" charset="0"/>
              </a:endParaRPr>
            </a:p>
          </p:txBody>
        </p:sp>
        <p:sp>
          <p:nvSpPr>
            <p:cNvPr id="27" name="Line 10">
              <a:extLst>
                <a:ext uri="{FF2B5EF4-FFF2-40B4-BE49-F238E27FC236}">
                  <a16:creationId xmlns:a16="http://schemas.microsoft.com/office/drawing/2014/main" id="{BFEEF029-E488-4CA0-812C-28DBBBA9CE0E}"/>
                </a:ext>
              </a:extLst>
            </p:cNvPr>
            <p:cNvSpPr>
              <a:spLocks noChangeShapeType="1"/>
            </p:cNvSpPr>
            <p:nvPr/>
          </p:nvSpPr>
          <p:spPr bwMode="auto">
            <a:xfrm>
              <a:off x="3144839" y="4986339"/>
              <a:ext cx="52387" cy="1587"/>
            </a:xfrm>
            <a:prstGeom prst="line">
              <a:avLst/>
            </a:prstGeom>
            <a:noFill/>
            <a:ln w="12700">
              <a:solidFill>
                <a:srgbClr val="FFFF00"/>
              </a:solidFill>
              <a:round/>
              <a:headEnd/>
              <a:tailEnd/>
            </a:ln>
          </p:spPr>
          <p:txBody>
            <a:bodyPr/>
            <a:lstStyle/>
            <a:p>
              <a:endParaRPr lang="it-IT" sz="1200">
                <a:latin typeface="Calibri" panose="020F0502020204030204" pitchFamily="34" charset="0"/>
                <a:cs typeface="Calibri" panose="020F0502020204030204" pitchFamily="34" charset="0"/>
              </a:endParaRPr>
            </a:p>
          </p:txBody>
        </p:sp>
        <p:sp>
          <p:nvSpPr>
            <p:cNvPr id="28" name="Line 11">
              <a:extLst>
                <a:ext uri="{FF2B5EF4-FFF2-40B4-BE49-F238E27FC236}">
                  <a16:creationId xmlns:a16="http://schemas.microsoft.com/office/drawing/2014/main" id="{CD27094C-5269-4A47-96DB-C52660AC7551}"/>
                </a:ext>
              </a:extLst>
            </p:cNvPr>
            <p:cNvSpPr>
              <a:spLocks noChangeShapeType="1"/>
            </p:cNvSpPr>
            <p:nvPr/>
          </p:nvSpPr>
          <p:spPr bwMode="auto">
            <a:xfrm>
              <a:off x="3144839" y="4400550"/>
              <a:ext cx="52387" cy="1588"/>
            </a:xfrm>
            <a:prstGeom prst="line">
              <a:avLst/>
            </a:prstGeom>
            <a:noFill/>
            <a:ln w="12700">
              <a:solidFill>
                <a:srgbClr val="FFFF00"/>
              </a:solidFill>
              <a:round/>
              <a:headEnd/>
              <a:tailEnd/>
            </a:ln>
          </p:spPr>
          <p:txBody>
            <a:bodyPr/>
            <a:lstStyle/>
            <a:p>
              <a:endParaRPr lang="it-IT" sz="1200">
                <a:latin typeface="Calibri" panose="020F0502020204030204" pitchFamily="34" charset="0"/>
                <a:cs typeface="Calibri" panose="020F0502020204030204" pitchFamily="34" charset="0"/>
              </a:endParaRPr>
            </a:p>
          </p:txBody>
        </p:sp>
        <p:sp>
          <p:nvSpPr>
            <p:cNvPr id="29" name="Line 12">
              <a:extLst>
                <a:ext uri="{FF2B5EF4-FFF2-40B4-BE49-F238E27FC236}">
                  <a16:creationId xmlns:a16="http://schemas.microsoft.com/office/drawing/2014/main" id="{C99F60AE-ADC9-4839-BE04-515F63BF479A}"/>
                </a:ext>
              </a:extLst>
            </p:cNvPr>
            <p:cNvSpPr>
              <a:spLocks noChangeShapeType="1"/>
            </p:cNvSpPr>
            <p:nvPr/>
          </p:nvSpPr>
          <p:spPr bwMode="auto">
            <a:xfrm>
              <a:off x="3144839" y="3816350"/>
              <a:ext cx="52387" cy="1588"/>
            </a:xfrm>
            <a:prstGeom prst="line">
              <a:avLst/>
            </a:prstGeom>
            <a:noFill/>
            <a:ln w="12700">
              <a:solidFill>
                <a:srgbClr val="FFFF00"/>
              </a:solidFill>
              <a:round/>
              <a:headEnd/>
              <a:tailEnd/>
            </a:ln>
          </p:spPr>
          <p:txBody>
            <a:bodyPr/>
            <a:lstStyle/>
            <a:p>
              <a:endParaRPr lang="it-IT" sz="1200">
                <a:latin typeface="Calibri" panose="020F0502020204030204" pitchFamily="34" charset="0"/>
                <a:cs typeface="Calibri" panose="020F0502020204030204" pitchFamily="34" charset="0"/>
              </a:endParaRPr>
            </a:p>
          </p:txBody>
        </p:sp>
        <p:sp>
          <p:nvSpPr>
            <p:cNvPr id="30" name="Line 13">
              <a:extLst>
                <a:ext uri="{FF2B5EF4-FFF2-40B4-BE49-F238E27FC236}">
                  <a16:creationId xmlns:a16="http://schemas.microsoft.com/office/drawing/2014/main" id="{A1B9150D-5E97-4E14-AF17-7F67ABDE79A7}"/>
                </a:ext>
              </a:extLst>
            </p:cNvPr>
            <p:cNvSpPr>
              <a:spLocks noChangeShapeType="1"/>
            </p:cNvSpPr>
            <p:nvPr/>
          </p:nvSpPr>
          <p:spPr bwMode="auto">
            <a:xfrm>
              <a:off x="3144839" y="3232150"/>
              <a:ext cx="52387" cy="1588"/>
            </a:xfrm>
            <a:prstGeom prst="line">
              <a:avLst/>
            </a:prstGeom>
            <a:noFill/>
            <a:ln w="12700">
              <a:solidFill>
                <a:srgbClr val="FFFF00"/>
              </a:solidFill>
              <a:round/>
              <a:headEnd/>
              <a:tailEnd/>
            </a:ln>
          </p:spPr>
          <p:txBody>
            <a:bodyPr/>
            <a:lstStyle/>
            <a:p>
              <a:endParaRPr lang="it-IT" sz="1200">
                <a:latin typeface="Calibri" panose="020F0502020204030204" pitchFamily="34" charset="0"/>
                <a:cs typeface="Calibri" panose="020F0502020204030204" pitchFamily="34" charset="0"/>
              </a:endParaRPr>
            </a:p>
          </p:txBody>
        </p:sp>
        <p:sp>
          <p:nvSpPr>
            <p:cNvPr id="31" name="Line 14">
              <a:extLst>
                <a:ext uri="{FF2B5EF4-FFF2-40B4-BE49-F238E27FC236}">
                  <a16:creationId xmlns:a16="http://schemas.microsoft.com/office/drawing/2014/main" id="{E7C0B6FA-59F2-4891-959A-BB809A23A538}"/>
                </a:ext>
              </a:extLst>
            </p:cNvPr>
            <p:cNvSpPr>
              <a:spLocks noChangeShapeType="1"/>
            </p:cNvSpPr>
            <p:nvPr/>
          </p:nvSpPr>
          <p:spPr bwMode="auto">
            <a:xfrm>
              <a:off x="3144839" y="2647950"/>
              <a:ext cx="52387" cy="1588"/>
            </a:xfrm>
            <a:prstGeom prst="line">
              <a:avLst/>
            </a:prstGeom>
            <a:noFill/>
            <a:ln w="12700">
              <a:solidFill>
                <a:srgbClr val="FFFF00"/>
              </a:solidFill>
              <a:round/>
              <a:headEnd/>
              <a:tailEnd/>
            </a:ln>
          </p:spPr>
          <p:txBody>
            <a:bodyPr/>
            <a:lstStyle/>
            <a:p>
              <a:endParaRPr lang="it-IT" sz="1200">
                <a:latin typeface="Calibri" panose="020F0502020204030204" pitchFamily="34" charset="0"/>
                <a:cs typeface="Calibri" panose="020F0502020204030204" pitchFamily="34" charset="0"/>
              </a:endParaRPr>
            </a:p>
          </p:txBody>
        </p:sp>
        <p:sp>
          <p:nvSpPr>
            <p:cNvPr id="32" name="Line 15">
              <a:extLst>
                <a:ext uri="{FF2B5EF4-FFF2-40B4-BE49-F238E27FC236}">
                  <a16:creationId xmlns:a16="http://schemas.microsoft.com/office/drawing/2014/main" id="{A806A599-1643-4F91-865E-3217F522E099}"/>
                </a:ext>
              </a:extLst>
            </p:cNvPr>
            <p:cNvSpPr>
              <a:spLocks noChangeShapeType="1"/>
            </p:cNvSpPr>
            <p:nvPr/>
          </p:nvSpPr>
          <p:spPr bwMode="auto">
            <a:xfrm>
              <a:off x="3144839" y="2062164"/>
              <a:ext cx="52387" cy="1587"/>
            </a:xfrm>
            <a:prstGeom prst="line">
              <a:avLst/>
            </a:prstGeom>
            <a:noFill/>
            <a:ln w="12700">
              <a:solidFill>
                <a:srgbClr val="FFFF00"/>
              </a:solidFill>
              <a:round/>
              <a:headEnd/>
              <a:tailEnd/>
            </a:ln>
          </p:spPr>
          <p:txBody>
            <a:bodyPr/>
            <a:lstStyle/>
            <a:p>
              <a:endParaRPr lang="it-IT" sz="1200">
                <a:latin typeface="Calibri" panose="020F0502020204030204" pitchFamily="34" charset="0"/>
                <a:cs typeface="Calibri" panose="020F0502020204030204" pitchFamily="34" charset="0"/>
              </a:endParaRPr>
            </a:p>
          </p:txBody>
        </p:sp>
        <p:sp>
          <p:nvSpPr>
            <p:cNvPr id="33" name="Line 16">
              <a:extLst>
                <a:ext uri="{FF2B5EF4-FFF2-40B4-BE49-F238E27FC236}">
                  <a16:creationId xmlns:a16="http://schemas.microsoft.com/office/drawing/2014/main" id="{01105A64-64DA-416C-85FB-E432BF0DFB94}"/>
                </a:ext>
              </a:extLst>
            </p:cNvPr>
            <p:cNvSpPr>
              <a:spLocks noChangeShapeType="1"/>
            </p:cNvSpPr>
            <p:nvPr/>
          </p:nvSpPr>
          <p:spPr bwMode="auto">
            <a:xfrm>
              <a:off x="3197226" y="4986339"/>
              <a:ext cx="4067175" cy="1587"/>
            </a:xfrm>
            <a:prstGeom prst="line">
              <a:avLst/>
            </a:prstGeom>
            <a:noFill/>
            <a:ln w="12700">
              <a:solidFill>
                <a:srgbClr val="FFFF00"/>
              </a:solidFill>
              <a:round/>
              <a:headEnd/>
              <a:tailEnd/>
            </a:ln>
          </p:spPr>
          <p:txBody>
            <a:bodyPr/>
            <a:lstStyle/>
            <a:p>
              <a:endParaRPr lang="it-IT" sz="1200">
                <a:latin typeface="Calibri" panose="020F0502020204030204" pitchFamily="34" charset="0"/>
                <a:cs typeface="Calibri" panose="020F0502020204030204" pitchFamily="34" charset="0"/>
              </a:endParaRPr>
            </a:p>
          </p:txBody>
        </p:sp>
        <p:sp>
          <p:nvSpPr>
            <p:cNvPr id="34" name="Line 17">
              <a:extLst>
                <a:ext uri="{FF2B5EF4-FFF2-40B4-BE49-F238E27FC236}">
                  <a16:creationId xmlns:a16="http://schemas.microsoft.com/office/drawing/2014/main" id="{5CBB0ED7-95C4-4652-9A39-62DCD5BCB8A2}"/>
                </a:ext>
              </a:extLst>
            </p:cNvPr>
            <p:cNvSpPr>
              <a:spLocks noChangeShapeType="1"/>
            </p:cNvSpPr>
            <p:nvPr/>
          </p:nvSpPr>
          <p:spPr bwMode="auto">
            <a:xfrm flipV="1">
              <a:off x="3197225" y="4986338"/>
              <a:ext cx="1588" cy="50800"/>
            </a:xfrm>
            <a:prstGeom prst="line">
              <a:avLst/>
            </a:prstGeom>
            <a:noFill/>
            <a:ln w="12700">
              <a:solidFill>
                <a:srgbClr val="FFFF00"/>
              </a:solidFill>
              <a:round/>
              <a:headEnd/>
              <a:tailEnd/>
            </a:ln>
          </p:spPr>
          <p:txBody>
            <a:bodyPr/>
            <a:lstStyle/>
            <a:p>
              <a:endParaRPr lang="it-IT" sz="1200">
                <a:latin typeface="Calibri" panose="020F0502020204030204" pitchFamily="34" charset="0"/>
                <a:cs typeface="Calibri" panose="020F0502020204030204" pitchFamily="34" charset="0"/>
              </a:endParaRPr>
            </a:p>
          </p:txBody>
        </p:sp>
        <p:sp>
          <p:nvSpPr>
            <p:cNvPr id="35" name="Line 18">
              <a:extLst>
                <a:ext uri="{FF2B5EF4-FFF2-40B4-BE49-F238E27FC236}">
                  <a16:creationId xmlns:a16="http://schemas.microsoft.com/office/drawing/2014/main" id="{D53ACBB2-DAAC-4C91-A367-318D479F23E3}"/>
                </a:ext>
              </a:extLst>
            </p:cNvPr>
            <p:cNvSpPr>
              <a:spLocks noChangeShapeType="1"/>
            </p:cNvSpPr>
            <p:nvPr/>
          </p:nvSpPr>
          <p:spPr bwMode="auto">
            <a:xfrm flipV="1">
              <a:off x="4219575" y="4986338"/>
              <a:ext cx="1588" cy="50800"/>
            </a:xfrm>
            <a:prstGeom prst="line">
              <a:avLst/>
            </a:prstGeom>
            <a:noFill/>
            <a:ln w="12700">
              <a:solidFill>
                <a:srgbClr val="FFFF00"/>
              </a:solidFill>
              <a:round/>
              <a:headEnd/>
              <a:tailEnd/>
            </a:ln>
          </p:spPr>
          <p:txBody>
            <a:bodyPr/>
            <a:lstStyle/>
            <a:p>
              <a:endParaRPr lang="it-IT" sz="1200">
                <a:latin typeface="Calibri" panose="020F0502020204030204" pitchFamily="34" charset="0"/>
                <a:cs typeface="Calibri" panose="020F0502020204030204" pitchFamily="34" charset="0"/>
              </a:endParaRPr>
            </a:p>
          </p:txBody>
        </p:sp>
        <p:sp>
          <p:nvSpPr>
            <p:cNvPr id="36" name="Line 19">
              <a:extLst>
                <a:ext uri="{FF2B5EF4-FFF2-40B4-BE49-F238E27FC236}">
                  <a16:creationId xmlns:a16="http://schemas.microsoft.com/office/drawing/2014/main" id="{75D1C21A-086D-4CEC-A10B-39ACEB8C839D}"/>
                </a:ext>
              </a:extLst>
            </p:cNvPr>
            <p:cNvSpPr>
              <a:spLocks noChangeShapeType="1"/>
            </p:cNvSpPr>
            <p:nvPr/>
          </p:nvSpPr>
          <p:spPr bwMode="auto">
            <a:xfrm flipV="1">
              <a:off x="5230814" y="4986338"/>
              <a:ext cx="1587" cy="50800"/>
            </a:xfrm>
            <a:prstGeom prst="line">
              <a:avLst/>
            </a:prstGeom>
            <a:noFill/>
            <a:ln w="12700">
              <a:solidFill>
                <a:srgbClr val="FFFF00"/>
              </a:solidFill>
              <a:round/>
              <a:headEnd/>
              <a:tailEnd/>
            </a:ln>
          </p:spPr>
          <p:txBody>
            <a:bodyPr/>
            <a:lstStyle/>
            <a:p>
              <a:endParaRPr lang="it-IT" sz="1200">
                <a:latin typeface="Calibri" panose="020F0502020204030204" pitchFamily="34" charset="0"/>
                <a:cs typeface="Calibri" panose="020F0502020204030204" pitchFamily="34" charset="0"/>
              </a:endParaRPr>
            </a:p>
          </p:txBody>
        </p:sp>
        <p:sp>
          <p:nvSpPr>
            <p:cNvPr id="37" name="Line 20">
              <a:extLst>
                <a:ext uri="{FF2B5EF4-FFF2-40B4-BE49-F238E27FC236}">
                  <a16:creationId xmlns:a16="http://schemas.microsoft.com/office/drawing/2014/main" id="{328A12F6-94C1-47E4-B18D-001D13496D94}"/>
                </a:ext>
              </a:extLst>
            </p:cNvPr>
            <p:cNvSpPr>
              <a:spLocks noChangeShapeType="1"/>
            </p:cNvSpPr>
            <p:nvPr/>
          </p:nvSpPr>
          <p:spPr bwMode="auto">
            <a:xfrm flipV="1">
              <a:off x="6253164" y="4986338"/>
              <a:ext cx="1587" cy="50800"/>
            </a:xfrm>
            <a:prstGeom prst="line">
              <a:avLst/>
            </a:prstGeom>
            <a:noFill/>
            <a:ln w="12700">
              <a:solidFill>
                <a:srgbClr val="FFFF00"/>
              </a:solidFill>
              <a:round/>
              <a:headEnd/>
              <a:tailEnd/>
            </a:ln>
          </p:spPr>
          <p:txBody>
            <a:bodyPr/>
            <a:lstStyle/>
            <a:p>
              <a:endParaRPr lang="it-IT" sz="1200">
                <a:latin typeface="Calibri" panose="020F0502020204030204" pitchFamily="34" charset="0"/>
                <a:cs typeface="Calibri" panose="020F0502020204030204" pitchFamily="34" charset="0"/>
              </a:endParaRPr>
            </a:p>
          </p:txBody>
        </p:sp>
        <p:sp>
          <p:nvSpPr>
            <p:cNvPr id="38" name="Line 21">
              <a:extLst>
                <a:ext uri="{FF2B5EF4-FFF2-40B4-BE49-F238E27FC236}">
                  <a16:creationId xmlns:a16="http://schemas.microsoft.com/office/drawing/2014/main" id="{FA440356-CDC4-4E4F-842E-44EA90B37197}"/>
                </a:ext>
              </a:extLst>
            </p:cNvPr>
            <p:cNvSpPr>
              <a:spLocks noChangeShapeType="1"/>
            </p:cNvSpPr>
            <p:nvPr/>
          </p:nvSpPr>
          <p:spPr bwMode="auto">
            <a:xfrm flipV="1">
              <a:off x="7264400" y="4986338"/>
              <a:ext cx="1588" cy="50800"/>
            </a:xfrm>
            <a:prstGeom prst="line">
              <a:avLst/>
            </a:prstGeom>
            <a:noFill/>
            <a:ln w="12700">
              <a:solidFill>
                <a:srgbClr val="FFFF00"/>
              </a:solidFill>
              <a:round/>
              <a:headEnd/>
              <a:tailEnd/>
            </a:ln>
          </p:spPr>
          <p:txBody>
            <a:bodyPr/>
            <a:lstStyle/>
            <a:p>
              <a:endParaRPr lang="it-IT" sz="1200">
                <a:latin typeface="Calibri" panose="020F0502020204030204" pitchFamily="34" charset="0"/>
                <a:cs typeface="Calibri" panose="020F0502020204030204" pitchFamily="34" charset="0"/>
              </a:endParaRPr>
            </a:p>
          </p:txBody>
        </p:sp>
        <p:sp>
          <p:nvSpPr>
            <p:cNvPr id="39" name="Rectangle 22">
              <a:extLst>
                <a:ext uri="{FF2B5EF4-FFF2-40B4-BE49-F238E27FC236}">
                  <a16:creationId xmlns:a16="http://schemas.microsoft.com/office/drawing/2014/main" id="{328F5F0E-2058-4775-BAD6-3DD71E094A4C}"/>
                </a:ext>
              </a:extLst>
            </p:cNvPr>
            <p:cNvSpPr>
              <a:spLocks noChangeArrowheads="1"/>
            </p:cNvSpPr>
            <p:nvPr/>
          </p:nvSpPr>
          <p:spPr bwMode="auto">
            <a:xfrm>
              <a:off x="2901036" y="4881564"/>
              <a:ext cx="189154" cy="184666"/>
            </a:xfrm>
            <a:prstGeom prst="rect">
              <a:avLst/>
            </a:prstGeom>
            <a:noFill/>
            <a:ln w="9525">
              <a:noFill/>
              <a:miter lim="800000"/>
              <a:headEnd/>
              <a:tailEnd/>
            </a:ln>
          </p:spPr>
          <p:txBody>
            <a:bodyPr wrap="none" lIns="0" tIns="0" rIns="0" bIns="0">
              <a:spAutoFit/>
            </a:bodyPr>
            <a:lstStyle/>
            <a:p>
              <a:pPr algn="ctr"/>
              <a:r>
                <a:rPr lang="it-IT" sz="1200">
                  <a:latin typeface="Calibri" panose="020F0502020204030204" pitchFamily="34" charset="0"/>
                  <a:cs typeface="Calibri" panose="020F0502020204030204" pitchFamily="34" charset="0"/>
                </a:rPr>
                <a:t>0%</a:t>
              </a:r>
            </a:p>
          </p:txBody>
        </p:sp>
        <p:sp>
          <p:nvSpPr>
            <p:cNvPr id="40" name="Rectangle 23">
              <a:extLst>
                <a:ext uri="{FF2B5EF4-FFF2-40B4-BE49-F238E27FC236}">
                  <a16:creationId xmlns:a16="http://schemas.microsoft.com/office/drawing/2014/main" id="{68E6FE92-F3D4-4420-A449-D3BA4ABCFCDA}"/>
                </a:ext>
              </a:extLst>
            </p:cNvPr>
            <p:cNvSpPr>
              <a:spLocks noChangeArrowheads="1"/>
            </p:cNvSpPr>
            <p:nvPr/>
          </p:nvSpPr>
          <p:spPr bwMode="auto">
            <a:xfrm>
              <a:off x="2823663" y="4297364"/>
              <a:ext cx="267701" cy="184666"/>
            </a:xfrm>
            <a:prstGeom prst="rect">
              <a:avLst/>
            </a:prstGeom>
            <a:noFill/>
            <a:ln w="9525">
              <a:noFill/>
              <a:miter lim="800000"/>
              <a:headEnd/>
              <a:tailEnd/>
            </a:ln>
          </p:spPr>
          <p:txBody>
            <a:bodyPr wrap="none" lIns="0" tIns="0" rIns="0" bIns="0">
              <a:spAutoFit/>
            </a:bodyPr>
            <a:lstStyle/>
            <a:p>
              <a:pPr algn="ctr"/>
              <a:r>
                <a:rPr lang="it-IT" sz="1200">
                  <a:latin typeface="Calibri" panose="020F0502020204030204" pitchFamily="34" charset="0"/>
                  <a:cs typeface="Calibri" panose="020F0502020204030204" pitchFamily="34" charset="0"/>
                </a:rPr>
                <a:t>20%</a:t>
              </a:r>
            </a:p>
          </p:txBody>
        </p:sp>
        <p:sp>
          <p:nvSpPr>
            <p:cNvPr id="41" name="Rectangle 24">
              <a:extLst>
                <a:ext uri="{FF2B5EF4-FFF2-40B4-BE49-F238E27FC236}">
                  <a16:creationId xmlns:a16="http://schemas.microsoft.com/office/drawing/2014/main" id="{74E6B74A-B0D7-4DE2-916D-3AA6E90D87A7}"/>
                </a:ext>
              </a:extLst>
            </p:cNvPr>
            <p:cNvSpPr>
              <a:spLocks noChangeArrowheads="1"/>
            </p:cNvSpPr>
            <p:nvPr/>
          </p:nvSpPr>
          <p:spPr bwMode="auto">
            <a:xfrm>
              <a:off x="2823663" y="3713164"/>
              <a:ext cx="267701" cy="184666"/>
            </a:xfrm>
            <a:prstGeom prst="rect">
              <a:avLst/>
            </a:prstGeom>
            <a:noFill/>
            <a:ln w="9525">
              <a:noFill/>
              <a:miter lim="800000"/>
              <a:headEnd/>
              <a:tailEnd/>
            </a:ln>
          </p:spPr>
          <p:txBody>
            <a:bodyPr wrap="none" lIns="0" tIns="0" rIns="0" bIns="0">
              <a:spAutoFit/>
            </a:bodyPr>
            <a:lstStyle/>
            <a:p>
              <a:pPr algn="ctr"/>
              <a:r>
                <a:rPr lang="it-IT" sz="1200">
                  <a:latin typeface="Calibri" panose="020F0502020204030204" pitchFamily="34" charset="0"/>
                  <a:cs typeface="Calibri" panose="020F0502020204030204" pitchFamily="34" charset="0"/>
                </a:rPr>
                <a:t>40%</a:t>
              </a:r>
            </a:p>
          </p:txBody>
        </p:sp>
        <p:sp>
          <p:nvSpPr>
            <p:cNvPr id="42" name="Rectangle 25">
              <a:extLst>
                <a:ext uri="{FF2B5EF4-FFF2-40B4-BE49-F238E27FC236}">
                  <a16:creationId xmlns:a16="http://schemas.microsoft.com/office/drawing/2014/main" id="{68423B21-B95F-4F60-A0AA-0A4933F14D16}"/>
                </a:ext>
              </a:extLst>
            </p:cNvPr>
            <p:cNvSpPr>
              <a:spLocks noChangeArrowheads="1"/>
            </p:cNvSpPr>
            <p:nvPr/>
          </p:nvSpPr>
          <p:spPr bwMode="auto">
            <a:xfrm>
              <a:off x="2823663" y="3127376"/>
              <a:ext cx="267701" cy="184666"/>
            </a:xfrm>
            <a:prstGeom prst="rect">
              <a:avLst/>
            </a:prstGeom>
            <a:noFill/>
            <a:ln w="9525">
              <a:noFill/>
              <a:miter lim="800000"/>
              <a:headEnd/>
              <a:tailEnd/>
            </a:ln>
          </p:spPr>
          <p:txBody>
            <a:bodyPr wrap="none" lIns="0" tIns="0" rIns="0" bIns="0">
              <a:spAutoFit/>
            </a:bodyPr>
            <a:lstStyle/>
            <a:p>
              <a:pPr algn="ctr"/>
              <a:r>
                <a:rPr lang="it-IT" sz="1200">
                  <a:latin typeface="Calibri" panose="020F0502020204030204" pitchFamily="34" charset="0"/>
                  <a:cs typeface="Calibri" panose="020F0502020204030204" pitchFamily="34" charset="0"/>
                </a:rPr>
                <a:t>60%</a:t>
              </a:r>
            </a:p>
          </p:txBody>
        </p:sp>
        <p:sp>
          <p:nvSpPr>
            <p:cNvPr id="43" name="Rectangle 26">
              <a:extLst>
                <a:ext uri="{FF2B5EF4-FFF2-40B4-BE49-F238E27FC236}">
                  <a16:creationId xmlns:a16="http://schemas.microsoft.com/office/drawing/2014/main" id="{2B90A8CE-5071-4E70-9A7F-8101FDA80E2A}"/>
                </a:ext>
              </a:extLst>
            </p:cNvPr>
            <p:cNvSpPr>
              <a:spLocks noChangeArrowheads="1"/>
            </p:cNvSpPr>
            <p:nvPr/>
          </p:nvSpPr>
          <p:spPr bwMode="auto">
            <a:xfrm>
              <a:off x="2823663" y="2543176"/>
              <a:ext cx="267701" cy="184666"/>
            </a:xfrm>
            <a:prstGeom prst="rect">
              <a:avLst/>
            </a:prstGeom>
            <a:noFill/>
            <a:ln w="9525">
              <a:noFill/>
              <a:miter lim="800000"/>
              <a:headEnd/>
              <a:tailEnd/>
            </a:ln>
          </p:spPr>
          <p:txBody>
            <a:bodyPr wrap="none" lIns="0" tIns="0" rIns="0" bIns="0">
              <a:spAutoFit/>
            </a:bodyPr>
            <a:lstStyle/>
            <a:p>
              <a:pPr algn="ctr"/>
              <a:r>
                <a:rPr lang="it-IT" sz="1200">
                  <a:latin typeface="Calibri" panose="020F0502020204030204" pitchFamily="34" charset="0"/>
                  <a:cs typeface="Calibri" panose="020F0502020204030204" pitchFamily="34" charset="0"/>
                </a:rPr>
                <a:t>80%</a:t>
              </a:r>
            </a:p>
          </p:txBody>
        </p:sp>
        <p:sp>
          <p:nvSpPr>
            <p:cNvPr id="44" name="Rectangle 27">
              <a:extLst>
                <a:ext uri="{FF2B5EF4-FFF2-40B4-BE49-F238E27FC236}">
                  <a16:creationId xmlns:a16="http://schemas.microsoft.com/office/drawing/2014/main" id="{05A03F42-3B29-49F3-99DA-C8F103BEF523}"/>
                </a:ext>
              </a:extLst>
            </p:cNvPr>
            <p:cNvSpPr>
              <a:spLocks noChangeArrowheads="1"/>
            </p:cNvSpPr>
            <p:nvPr/>
          </p:nvSpPr>
          <p:spPr bwMode="auto">
            <a:xfrm>
              <a:off x="2739144" y="1958976"/>
              <a:ext cx="346249" cy="184666"/>
            </a:xfrm>
            <a:prstGeom prst="rect">
              <a:avLst/>
            </a:prstGeom>
            <a:noFill/>
            <a:ln w="9525">
              <a:noFill/>
              <a:miter lim="800000"/>
              <a:headEnd/>
              <a:tailEnd/>
            </a:ln>
          </p:spPr>
          <p:txBody>
            <a:bodyPr wrap="none" lIns="0" tIns="0" rIns="0" bIns="0">
              <a:spAutoFit/>
            </a:bodyPr>
            <a:lstStyle/>
            <a:p>
              <a:pPr algn="ctr"/>
              <a:r>
                <a:rPr lang="it-IT" sz="1200" dirty="0">
                  <a:latin typeface="Calibri" panose="020F0502020204030204" pitchFamily="34" charset="0"/>
                  <a:cs typeface="Calibri" panose="020F0502020204030204" pitchFamily="34" charset="0"/>
                </a:rPr>
                <a:t>100%</a:t>
              </a:r>
            </a:p>
          </p:txBody>
        </p:sp>
        <p:sp>
          <p:nvSpPr>
            <p:cNvPr id="45" name="Rectangle 28">
              <a:extLst>
                <a:ext uri="{FF2B5EF4-FFF2-40B4-BE49-F238E27FC236}">
                  <a16:creationId xmlns:a16="http://schemas.microsoft.com/office/drawing/2014/main" id="{142FF41C-EE7D-4AC2-A53C-8D72DB392080}"/>
                </a:ext>
              </a:extLst>
            </p:cNvPr>
            <p:cNvSpPr>
              <a:spLocks noChangeArrowheads="1"/>
            </p:cNvSpPr>
            <p:nvPr/>
          </p:nvSpPr>
          <p:spPr bwMode="auto">
            <a:xfrm>
              <a:off x="3537970" y="5129214"/>
              <a:ext cx="445635" cy="184666"/>
            </a:xfrm>
            <a:prstGeom prst="rect">
              <a:avLst/>
            </a:prstGeom>
            <a:noFill/>
            <a:ln w="9525">
              <a:noFill/>
              <a:miter lim="800000"/>
              <a:headEnd/>
              <a:tailEnd/>
            </a:ln>
          </p:spPr>
          <p:txBody>
            <a:bodyPr wrap="none" lIns="0" tIns="0" rIns="0" bIns="0">
              <a:spAutoFit/>
            </a:bodyPr>
            <a:lstStyle/>
            <a:p>
              <a:pPr algn="ctr"/>
              <a:r>
                <a:rPr lang="it-IT" sz="1200">
                  <a:latin typeface="Calibri" panose="020F0502020204030204" pitchFamily="34" charset="0"/>
                  <a:cs typeface="Calibri" panose="020F0502020204030204" pitchFamily="34" charset="0"/>
                </a:rPr>
                <a:t>Olanda</a:t>
              </a:r>
            </a:p>
          </p:txBody>
        </p:sp>
        <p:sp>
          <p:nvSpPr>
            <p:cNvPr id="46" name="Rectangle 29">
              <a:extLst>
                <a:ext uri="{FF2B5EF4-FFF2-40B4-BE49-F238E27FC236}">
                  <a16:creationId xmlns:a16="http://schemas.microsoft.com/office/drawing/2014/main" id="{701B5F0A-9955-42BF-8990-2C1FAC9D8CB1}"/>
                </a:ext>
              </a:extLst>
            </p:cNvPr>
            <p:cNvSpPr>
              <a:spLocks noChangeArrowheads="1"/>
            </p:cNvSpPr>
            <p:nvPr/>
          </p:nvSpPr>
          <p:spPr bwMode="auto">
            <a:xfrm>
              <a:off x="4488863" y="5129214"/>
              <a:ext cx="613951" cy="184666"/>
            </a:xfrm>
            <a:prstGeom prst="rect">
              <a:avLst/>
            </a:prstGeom>
            <a:noFill/>
            <a:ln w="9525">
              <a:noFill/>
              <a:miter lim="800000"/>
              <a:headEnd/>
              <a:tailEnd/>
            </a:ln>
          </p:spPr>
          <p:txBody>
            <a:bodyPr wrap="none" lIns="0" tIns="0" rIns="0" bIns="0">
              <a:spAutoFit/>
            </a:bodyPr>
            <a:lstStyle/>
            <a:p>
              <a:pPr algn="ctr"/>
              <a:r>
                <a:rPr lang="it-IT" sz="1200">
                  <a:latin typeface="Calibri" panose="020F0502020204030204" pitchFamily="34" charset="0"/>
                  <a:cs typeface="Calibri" panose="020F0502020204030204" pitchFamily="34" charset="0"/>
                </a:rPr>
                <a:t>Germania</a:t>
              </a:r>
            </a:p>
          </p:txBody>
        </p:sp>
        <p:sp>
          <p:nvSpPr>
            <p:cNvPr id="47" name="Rectangle 30">
              <a:extLst>
                <a:ext uri="{FF2B5EF4-FFF2-40B4-BE49-F238E27FC236}">
                  <a16:creationId xmlns:a16="http://schemas.microsoft.com/office/drawing/2014/main" id="{F6B7EDA7-081B-43BB-BFDF-C418300D6DD7}"/>
                </a:ext>
              </a:extLst>
            </p:cNvPr>
            <p:cNvSpPr>
              <a:spLocks noChangeArrowheads="1"/>
            </p:cNvSpPr>
            <p:nvPr/>
          </p:nvSpPr>
          <p:spPr bwMode="auto">
            <a:xfrm>
              <a:off x="5650010" y="5129214"/>
              <a:ext cx="301429" cy="184666"/>
            </a:xfrm>
            <a:prstGeom prst="rect">
              <a:avLst/>
            </a:prstGeom>
            <a:noFill/>
            <a:ln w="9525">
              <a:noFill/>
              <a:miter lim="800000"/>
              <a:headEnd/>
              <a:tailEnd/>
            </a:ln>
          </p:spPr>
          <p:txBody>
            <a:bodyPr wrap="none" lIns="0" tIns="0" rIns="0" bIns="0">
              <a:spAutoFit/>
            </a:bodyPr>
            <a:lstStyle/>
            <a:p>
              <a:pPr algn="ctr"/>
              <a:r>
                <a:rPr lang="it-IT" sz="1200">
                  <a:latin typeface="Calibri" panose="020F0502020204030204" pitchFamily="34" charset="0"/>
                  <a:cs typeface="Calibri" panose="020F0502020204030204" pitchFamily="34" charset="0"/>
                </a:rPr>
                <a:t>Gran</a:t>
              </a:r>
            </a:p>
          </p:txBody>
        </p:sp>
        <p:sp>
          <p:nvSpPr>
            <p:cNvPr id="48" name="Rectangle 31">
              <a:extLst>
                <a:ext uri="{FF2B5EF4-FFF2-40B4-BE49-F238E27FC236}">
                  <a16:creationId xmlns:a16="http://schemas.microsoft.com/office/drawing/2014/main" id="{FE9F6555-B986-4C35-BE4C-73D4C114067A}"/>
                </a:ext>
              </a:extLst>
            </p:cNvPr>
            <p:cNvSpPr>
              <a:spLocks noChangeArrowheads="1"/>
            </p:cNvSpPr>
            <p:nvPr/>
          </p:nvSpPr>
          <p:spPr bwMode="auto">
            <a:xfrm>
              <a:off x="5533670" y="5349876"/>
              <a:ext cx="559512" cy="184666"/>
            </a:xfrm>
            <a:prstGeom prst="rect">
              <a:avLst/>
            </a:prstGeom>
            <a:noFill/>
            <a:ln w="9525">
              <a:noFill/>
              <a:miter lim="800000"/>
              <a:headEnd/>
              <a:tailEnd/>
            </a:ln>
          </p:spPr>
          <p:txBody>
            <a:bodyPr wrap="none" lIns="0" tIns="0" rIns="0" bIns="0">
              <a:spAutoFit/>
            </a:bodyPr>
            <a:lstStyle/>
            <a:p>
              <a:pPr algn="ctr"/>
              <a:r>
                <a:rPr lang="it-IT" sz="1200">
                  <a:latin typeface="Calibri" panose="020F0502020204030204" pitchFamily="34" charset="0"/>
                  <a:cs typeface="Calibri" panose="020F0502020204030204" pitchFamily="34" charset="0"/>
                </a:rPr>
                <a:t>Bretagna</a:t>
              </a:r>
            </a:p>
          </p:txBody>
        </p:sp>
        <p:sp>
          <p:nvSpPr>
            <p:cNvPr id="49" name="Rectangle 32">
              <a:extLst>
                <a:ext uri="{FF2B5EF4-FFF2-40B4-BE49-F238E27FC236}">
                  <a16:creationId xmlns:a16="http://schemas.microsoft.com/office/drawing/2014/main" id="{B99923A4-A59A-4844-9AE9-E2515E703974}"/>
                </a:ext>
              </a:extLst>
            </p:cNvPr>
            <p:cNvSpPr>
              <a:spLocks noChangeArrowheads="1"/>
            </p:cNvSpPr>
            <p:nvPr/>
          </p:nvSpPr>
          <p:spPr bwMode="auto">
            <a:xfrm>
              <a:off x="6585923" y="5129214"/>
              <a:ext cx="448904" cy="184666"/>
            </a:xfrm>
            <a:prstGeom prst="rect">
              <a:avLst/>
            </a:prstGeom>
            <a:noFill/>
            <a:ln w="9525">
              <a:noFill/>
              <a:miter lim="800000"/>
              <a:headEnd/>
              <a:tailEnd/>
            </a:ln>
          </p:spPr>
          <p:txBody>
            <a:bodyPr wrap="none" lIns="0" tIns="0" rIns="0" bIns="0">
              <a:spAutoFit/>
            </a:bodyPr>
            <a:lstStyle/>
            <a:p>
              <a:pPr algn="ctr"/>
              <a:r>
                <a:rPr lang="it-IT" sz="1200">
                  <a:latin typeface="Calibri" panose="020F0502020204030204" pitchFamily="34" charset="0"/>
                  <a:cs typeface="Calibri" panose="020F0502020204030204" pitchFamily="34" charset="0"/>
                </a:rPr>
                <a:t>Francia</a:t>
              </a:r>
            </a:p>
          </p:txBody>
        </p:sp>
        <p:sp>
          <p:nvSpPr>
            <p:cNvPr id="50" name="Rectangle 33">
              <a:extLst>
                <a:ext uri="{FF2B5EF4-FFF2-40B4-BE49-F238E27FC236}">
                  <a16:creationId xmlns:a16="http://schemas.microsoft.com/office/drawing/2014/main" id="{5898BC2D-64D6-4564-8141-2C8D5348F506}"/>
                </a:ext>
              </a:extLst>
            </p:cNvPr>
            <p:cNvSpPr>
              <a:spLocks noChangeArrowheads="1"/>
            </p:cNvSpPr>
            <p:nvPr/>
          </p:nvSpPr>
          <p:spPr bwMode="auto">
            <a:xfrm>
              <a:off x="7510463" y="2855913"/>
              <a:ext cx="1890712" cy="1466850"/>
            </a:xfrm>
            <a:prstGeom prst="rect">
              <a:avLst/>
            </a:prstGeom>
            <a:noFill/>
            <a:ln w="12700">
              <a:solidFill>
                <a:schemeClr val="tx1"/>
              </a:solidFill>
              <a:miter lim="800000"/>
              <a:headEnd/>
              <a:tailEnd/>
            </a:ln>
          </p:spPr>
          <p:txBody>
            <a:bodyPr/>
            <a:lstStyle/>
            <a:p>
              <a:pPr algn="ctr"/>
              <a:endParaRPr lang="it-IT" sz="1200">
                <a:latin typeface="Calibri" panose="020F0502020204030204" pitchFamily="34" charset="0"/>
                <a:cs typeface="Calibri" panose="020F0502020204030204" pitchFamily="34" charset="0"/>
              </a:endParaRPr>
            </a:p>
          </p:txBody>
        </p:sp>
        <p:grpSp>
          <p:nvGrpSpPr>
            <p:cNvPr id="51" name="Group 34">
              <a:extLst>
                <a:ext uri="{FF2B5EF4-FFF2-40B4-BE49-F238E27FC236}">
                  <a16:creationId xmlns:a16="http://schemas.microsoft.com/office/drawing/2014/main" id="{7EF48D2E-46D1-4AA8-9296-1D87DF800BA6}"/>
                </a:ext>
              </a:extLst>
            </p:cNvPr>
            <p:cNvGrpSpPr>
              <a:grpSpLocks/>
            </p:cNvGrpSpPr>
            <p:nvPr/>
          </p:nvGrpSpPr>
          <p:grpSpPr bwMode="auto">
            <a:xfrm>
              <a:off x="3468688" y="2062163"/>
              <a:ext cx="5578475" cy="1871662"/>
              <a:chOff x="1225" y="1299"/>
              <a:chExt cx="3514" cy="1179"/>
            </a:xfrm>
          </p:grpSpPr>
          <p:sp>
            <p:nvSpPr>
              <p:cNvPr id="52" name="Rectangle 35">
                <a:extLst>
                  <a:ext uri="{FF2B5EF4-FFF2-40B4-BE49-F238E27FC236}">
                    <a16:creationId xmlns:a16="http://schemas.microsoft.com/office/drawing/2014/main" id="{774F697E-2A5C-4F7D-9040-1A1848FF1B29}"/>
                  </a:ext>
                </a:extLst>
              </p:cNvPr>
              <p:cNvSpPr>
                <a:spLocks noChangeArrowheads="1"/>
              </p:cNvSpPr>
              <p:nvPr/>
            </p:nvSpPr>
            <p:spPr bwMode="auto">
              <a:xfrm>
                <a:off x="1225" y="1299"/>
                <a:ext cx="294" cy="311"/>
              </a:xfrm>
              <a:prstGeom prst="rect">
                <a:avLst/>
              </a:prstGeom>
              <a:solidFill>
                <a:srgbClr val="F8D77A"/>
              </a:solidFill>
              <a:ln w="12700">
                <a:solidFill>
                  <a:srgbClr val="FFFF7A"/>
                </a:solidFill>
                <a:miter lim="800000"/>
                <a:headEnd/>
                <a:tailEnd/>
              </a:ln>
            </p:spPr>
            <p:txBody>
              <a:bodyPr/>
              <a:lstStyle/>
              <a:p>
                <a:pPr algn="ctr"/>
                <a:endParaRPr lang="it-IT" sz="1200">
                  <a:latin typeface="Calibri" panose="020F0502020204030204" pitchFamily="34" charset="0"/>
                  <a:cs typeface="Calibri" panose="020F0502020204030204" pitchFamily="34" charset="0"/>
                </a:endParaRPr>
              </a:p>
            </p:txBody>
          </p:sp>
          <p:sp>
            <p:nvSpPr>
              <p:cNvPr id="53" name="Rectangle 36">
                <a:extLst>
                  <a:ext uri="{FF2B5EF4-FFF2-40B4-BE49-F238E27FC236}">
                    <a16:creationId xmlns:a16="http://schemas.microsoft.com/office/drawing/2014/main" id="{8282488D-D81D-4534-9C01-860BCEF02BA1}"/>
                  </a:ext>
                </a:extLst>
              </p:cNvPr>
              <p:cNvSpPr>
                <a:spLocks noChangeArrowheads="1"/>
              </p:cNvSpPr>
              <p:nvPr/>
            </p:nvSpPr>
            <p:spPr bwMode="auto">
              <a:xfrm>
                <a:off x="1869" y="1299"/>
                <a:ext cx="286" cy="385"/>
              </a:xfrm>
              <a:prstGeom prst="rect">
                <a:avLst/>
              </a:prstGeom>
              <a:solidFill>
                <a:srgbClr val="F8D77A"/>
              </a:solidFill>
              <a:ln w="12700">
                <a:solidFill>
                  <a:srgbClr val="FFFF7A"/>
                </a:solidFill>
                <a:miter lim="800000"/>
                <a:headEnd/>
                <a:tailEnd/>
              </a:ln>
            </p:spPr>
            <p:txBody>
              <a:bodyPr/>
              <a:lstStyle/>
              <a:p>
                <a:pPr algn="ctr"/>
                <a:endParaRPr lang="it-IT" sz="1200">
                  <a:latin typeface="Calibri" panose="020F0502020204030204" pitchFamily="34" charset="0"/>
                  <a:cs typeface="Calibri" panose="020F0502020204030204" pitchFamily="34" charset="0"/>
                </a:endParaRPr>
              </a:p>
            </p:txBody>
          </p:sp>
          <p:sp>
            <p:nvSpPr>
              <p:cNvPr id="54" name="Rectangle 37">
                <a:extLst>
                  <a:ext uri="{FF2B5EF4-FFF2-40B4-BE49-F238E27FC236}">
                    <a16:creationId xmlns:a16="http://schemas.microsoft.com/office/drawing/2014/main" id="{445FF231-936A-4BC2-8A18-3197D46A9272}"/>
                  </a:ext>
                </a:extLst>
              </p:cNvPr>
              <p:cNvSpPr>
                <a:spLocks noChangeArrowheads="1"/>
              </p:cNvSpPr>
              <p:nvPr/>
            </p:nvSpPr>
            <p:spPr bwMode="auto">
              <a:xfrm>
                <a:off x="2506" y="1299"/>
                <a:ext cx="294" cy="1179"/>
              </a:xfrm>
              <a:prstGeom prst="rect">
                <a:avLst/>
              </a:prstGeom>
              <a:solidFill>
                <a:srgbClr val="F8D77A"/>
              </a:solidFill>
              <a:ln w="12700">
                <a:solidFill>
                  <a:srgbClr val="FFFF7A"/>
                </a:solidFill>
                <a:miter lim="800000"/>
                <a:headEnd/>
                <a:tailEnd/>
              </a:ln>
            </p:spPr>
            <p:txBody>
              <a:bodyPr/>
              <a:lstStyle/>
              <a:p>
                <a:pPr algn="ctr"/>
                <a:endParaRPr lang="it-IT" sz="1200">
                  <a:latin typeface="Calibri" panose="020F0502020204030204" pitchFamily="34" charset="0"/>
                  <a:cs typeface="Calibri" panose="020F0502020204030204" pitchFamily="34" charset="0"/>
                </a:endParaRPr>
              </a:p>
            </p:txBody>
          </p:sp>
          <p:sp>
            <p:nvSpPr>
              <p:cNvPr id="55" name="Rectangle 38">
                <a:extLst>
                  <a:ext uri="{FF2B5EF4-FFF2-40B4-BE49-F238E27FC236}">
                    <a16:creationId xmlns:a16="http://schemas.microsoft.com/office/drawing/2014/main" id="{DC11F29B-D561-41B2-8EF0-A78BD94FB7C3}"/>
                  </a:ext>
                </a:extLst>
              </p:cNvPr>
              <p:cNvSpPr>
                <a:spLocks noChangeArrowheads="1"/>
              </p:cNvSpPr>
              <p:nvPr/>
            </p:nvSpPr>
            <p:spPr bwMode="auto">
              <a:xfrm>
                <a:off x="3150" y="1299"/>
                <a:ext cx="286" cy="1105"/>
              </a:xfrm>
              <a:prstGeom prst="rect">
                <a:avLst/>
              </a:prstGeom>
              <a:solidFill>
                <a:srgbClr val="F8D77A"/>
              </a:solidFill>
              <a:ln w="12700">
                <a:solidFill>
                  <a:srgbClr val="FFFF7A"/>
                </a:solidFill>
                <a:miter lim="800000"/>
                <a:headEnd/>
                <a:tailEnd/>
              </a:ln>
            </p:spPr>
            <p:txBody>
              <a:bodyPr/>
              <a:lstStyle/>
              <a:p>
                <a:pPr algn="ctr"/>
                <a:endParaRPr lang="it-IT" sz="1200">
                  <a:latin typeface="Calibri" panose="020F0502020204030204" pitchFamily="34" charset="0"/>
                  <a:cs typeface="Calibri" panose="020F0502020204030204" pitchFamily="34" charset="0"/>
                </a:endParaRPr>
              </a:p>
            </p:txBody>
          </p:sp>
          <p:sp>
            <p:nvSpPr>
              <p:cNvPr id="56" name="Rectangle 39">
                <a:extLst>
                  <a:ext uri="{FF2B5EF4-FFF2-40B4-BE49-F238E27FC236}">
                    <a16:creationId xmlns:a16="http://schemas.microsoft.com/office/drawing/2014/main" id="{E5F84B6A-6BAE-4522-BA12-3F95A0938749}"/>
                  </a:ext>
                </a:extLst>
              </p:cNvPr>
              <p:cNvSpPr>
                <a:spLocks noChangeArrowheads="1"/>
              </p:cNvSpPr>
              <p:nvPr/>
            </p:nvSpPr>
            <p:spPr bwMode="auto">
              <a:xfrm>
                <a:off x="1333" y="1389"/>
                <a:ext cx="99" cy="116"/>
              </a:xfrm>
              <a:prstGeom prst="rect">
                <a:avLst/>
              </a:prstGeom>
              <a:noFill/>
              <a:ln w="9525">
                <a:noFill/>
                <a:miter lim="800000"/>
                <a:headEnd/>
                <a:tailEnd/>
              </a:ln>
            </p:spPr>
            <p:txBody>
              <a:bodyPr wrap="none" lIns="0" tIns="0" rIns="0" bIns="0">
                <a:spAutoFit/>
              </a:bodyPr>
              <a:lstStyle/>
              <a:p>
                <a:pPr algn="ctr"/>
                <a:r>
                  <a:rPr lang="it-IT" sz="1200">
                    <a:latin typeface="Calibri" panose="020F0502020204030204" pitchFamily="34" charset="0"/>
                    <a:cs typeface="Calibri" panose="020F0502020204030204" pitchFamily="34" charset="0"/>
                  </a:rPr>
                  <a:t>17</a:t>
                </a:r>
              </a:p>
            </p:txBody>
          </p:sp>
          <p:sp>
            <p:nvSpPr>
              <p:cNvPr id="57" name="Rectangle 40">
                <a:extLst>
                  <a:ext uri="{FF2B5EF4-FFF2-40B4-BE49-F238E27FC236}">
                    <a16:creationId xmlns:a16="http://schemas.microsoft.com/office/drawing/2014/main" id="{B3FB1839-A39E-4812-91D8-FCE7FD4270AF}"/>
                  </a:ext>
                </a:extLst>
              </p:cNvPr>
              <p:cNvSpPr>
                <a:spLocks noChangeArrowheads="1"/>
              </p:cNvSpPr>
              <p:nvPr/>
            </p:nvSpPr>
            <p:spPr bwMode="auto">
              <a:xfrm>
                <a:off x="1955" y="1422"/>
                <a:ext cx="99" cy="116"/>
              </a:xfrm>
              <a:prstGeom prst="rect">
                <a:avLst/>
              </a:prstGeom>
              <a:noFill/>
              <a:ln w="9525">
                <a:noFill/>
                <a:miter lim="800000"/>
                <a:headEnd/>
                <a:tailEnd/>
              </a:ln>
            </p:spPr>
            <p:txBody>
              <a:bodyPr wrap="none" lIns="0" tIns="0" rIns="0" bIns="0">
                <a:spAutoFit/>
              </a:bodyPr>
              <a:lstStyle/>
              <a:p>
                <a:pPr algn="ctr"/>
                <a:r>
                  <a:rPr lang="it-IT" sz="1200">
                    <a:latin typeface="Calibri" panose="020F0502020204030204" pitchFamily="34" charset="0"/>
                    <a:cs typeface="Calibri" panose="020F0502020204030204" pitchFamily="34" charset="0"/>
                  </a:rPr>
                  <a:t>21</a:t>
                </a:r>
              </a:p>
            </p:txBody>
          </p:sp>
          <p:sp>
            <p:nvSpPr>
              <p:cNvPr id="58" name="Rectangle 41">
                <a:extLst>
                  <a:ext uri="{FF2B5EF4-FFF2-40B4-BE49-F238E27FC236}">
                    <a16:creationId xmlns:a16="http://schemas.microsoft.com/office/drawing/2014/main" id="{BE30A015-C9CC-4C90-8865-67937555A39F}"/>
                  </a:ext>
                </a:extLst>
              </p:cNvPr>
              <p:cNvSpPr>
                <a:spLocks noChangeArrowheads="1"/>
              </p:cNvSpPr>
              <p:nvPr/>
            </p:nvSpPr>
            <p:spPr bwMode="auto">
              <a:xfrm>
                <a:off x="2599" y="1823"/>
                <a:ext cx="99" cy="116"/>
              </a:xfrm>
              <a:prstGeom prst="rect">
                <a:avLst/>
              </a:prstGeom>
              <a:noFill/>
              <a:ln w="9525">
                <a:noFill/>
                <a:miter lim="800000"/>
                <a:headEnd/>
                <a:tailEnd/>
              </a:ln>
            </p:spPr>
            <p:txBody>
              <a:bodyPr wrap="none" lIns="0" tIns="0" rIns="0" bIns="0">
                <a:spAutoFit/>
              </a:bodyPr>
              <a:lstStyle/>
              <a:p>
                <a:pPr algn="ctr"/>
                <a:r>
                  <a:rPr lang="it-IT" sz="1200">
                    <a:latin typeface="Calibri" panose="020F0502020204030204" pitchFamily="34" charset="0"/>
                    <a:cs typeface="Calibri" panose="020F0502020204030204" pitchFamily="34" charset="0"/>
                  </a:rPr>
                  <a:t>64</a:t>
                </a:r>
              </a:p>
            </p:txBody>
          </p:sp>
          <p:sp>
            <p:nvSpPr>
              <p:cNvPr id="59" name="Rectangle 42">
                <a:extLst>
                  <a:ext uri="{FF2B5EF4-FFF2-40B4-BE49-F238E27FC236}">
                    <a16:creationId xmlns:a16="http://schemas.microsoft.com/office/drawing/2014/main" id="{5139C56F-FD5F-45BC-A931-87CB0FB01CA9}"/>
                  </a:ext>
                </a:extLst>
              </p:cNvPr>
              <p:cNvSpPr>
                <a:spLocks noChangeArrowheads="1"/>
              </p:cNvSpPr>
              <p:nvPr/>
            </p:nvSpPr>
            <p:spPr bwMode="auto">
              <a:xfrm>
                <a:off x="3251" y="1782"/>
                <a:ext cx="99" cy="116"/>
              </a:xfrm>
              <a:prstGeom prst="rect">
                <a:avLst/>
              </a:prstGeom>
              <a:noFill/>
              <a:ln w="9525">
                <a:noFill/>
                <a:miter lim="800000"/>
                <a:headEnd/>
                <a:tailEnd/>
              </a:ln>
            </p:spPr>
            <p:txBody>
              <a:bodyPr wrap="none" lIns="0" tIns="0" rIns="0" bIns="0">
                <a:spAutoFit/>
              </a:bodyPr>
              <a:lstStyle/>
              <a:p>
                <a:pPr algn="ctr"/>
                <a:r>
                  <a:rPr lang="it-IT" sz="1200">
                    <a:latin typeface="Calibri" panose="020F0502020204030204" pitchFamily="34" charset="0"/>
                    <a:cs typeface="Calibri" panose="020F0502020204030204" pitchFamily="34" charset="0"/>
                  </a:rPr>
                  <a:t>60</a:t>
                </a:r>
              </a:p>
            </p:txBody>
          </p:sp>
          <p:sp>
            <p:nvSpPr>
              <p:cNvPr id="60" name="Rectangle 43">
                <a:extLst>
                  <a:ext uri="{FF2B5EF4-FFF2-40B4-BE49-F238E27FC236}">
                    <a16:creationId xmlns:a16="http://schemas.microsoft.com/office/drawing/2014/main" id="{A4B41603-6D73-4342-AB75-D0708B86C656}"/>
                  </a:ext>
                </a:extLst>
              </p:cNvPr>
              <p:cNvSpPr>
                <a:spLocks noChangeArrowheads="1"/>
              </p:cNvSpPr>
              <p:nvPr/>
            </p:nvSpPr>
            <p:spPr bwMode="auto">
              <a:xfrm>
                <a:off x="3934" y="1864"/>
                <a:ext cx="57" cy="57"/>
              </a:xfrm>
              <a:prstGeom prst="rect">
                <a:avLst/>
              </a:prstGeom>
              <a:solidFill>
                <a:srgbClr val="F8D77A"/>
              </a:solidFill>
              <a:ln w="12700">
                <a:solidFill>
                  <a:srgbClr val="FFFF7A"/>
                </a:solidFill>
                <a:miter lim="800000"/>
                <a:headEnd/>
                <a:tailEnd/>
              </a:ln>
            </p:spPr>
            <p:txBody>
              <a:bodyPr/>
              <a:lstStyle/>
              <a:p>
                <a:pPr algn="ctr"/>
                <a:endParaRPr lang="it-IT" sz="1200">
                  <a:latin typeface="Calibri" panose="020F0502020204030204" pitchFamily="34" charset="0"/>
                  <a:cs typeface="Calibri" panose="020F0502020204030204" pitchFamily="34" charset="0"/>
                </a:endParaRPr>
              </a:p>
            </p:txBody>
          </p:sp>
          <p:sp>
            <p:nvSpPr>
              <p:cNvPr id="61" name="Rectangle 44">
                <a:extLst>
                  <a:ext uri="{FF2B5EF4-FFF2-40B4-BE49-F238E27FC236}">
                    <a16:creationId xmlns:a16="http://schemas.microsoft.com/office/drawing/2014/main" id="{59C3E47E-C30C-4983-9040-2F04BDBEF854}"/>
                  </a:ext>
                </a:extLst>
              </p:cNvPr>
              <p:cNvSpPr>
                <a:spLocks noChangeArrowheads="1"/>
              </p:cNvSpPr>
              <p:nvPr/>
            </p:nvSpPr>
            <p:spPr bwMode="auto">
              <a:xfrm>
                <a:off x="4122" y="1823"/>
                <a:ext cx="617" cy="116"/>
              </a:xfrm>
              <a:prstGeom prst="rect">
                <a:avLst/>
              </a:prstGeom>
              <a:noFill/>
              <a:ln w="9525">
                <a:noFill/>
                <a:miter lim="800000"/>
                <a:headEnd/>
                <a:tailEnd/>
              </a:ln>
            </p:spPr>
            <p:txBody>
              <a:bodyPr wrap="none" lIns="0" tIns="0" rIns="0" bIns="0">
                <a:spAutoFit/>
              </a:bodyPr>
              <a:lstStyle/>
              <a:p>
                <a:pPr algn="ctr"/>
                <a:r>
                  <a:rPr lang="it-IT" sz="1200">
                    <a:latin typeface="Calibri" panose="020F0502020204030204" pitchFamily="34" charset="0"/>
                    <a:cs typeface="Calibri" panose="020F0502020204030204" pitchFamily="34" charset="0"/>
                  </a:rPr>
                  <a:t>Aumenta molto</a:t>
                </a:r>
              </a:p>
            </p:txBody>
          </p:sp>
        </p:grpSp>
        <p:grpSp>
          <p:nvGrpSpPr>
            <p:cNvPr id="62" name="Group 45">
              <a:extLst>
                <a:ext uri="{FF2B5EF4-FFF2-40B4-BE49-F238E27FC236}">
                  <a16:creationId xmlns:a16="http://schemas.microsoft.com/office/drawing/2014/main" id="{D6169A27-6C10-439C-A873-26B780F241B1}"/>
                </a:ext>
              </a:extLst>
            </p:cNvPr>
            <p:cNvGrpSpPr>
              <a:grpSpLocks/>
            </p:cNvGrpSpPr>
            <p:nvPr/>
          </p:nvGrpSpPr>
          <p:grpSpPr bwMode="auto">
            <a:xfrm>
              <a:off x="3468689" y="2555876"/>
              <a:ext cx="5614988" cy="2079625"/>
              <a:chOff x="1225" y="1610"/>
              <a:chExt cx="3537" cy="1310"/>
            </a:xfrm>
          </p:grpSpPr>
          <p:sp>
            <p:nvSpPr>
              <p:cNvPr id="63" name="Rectangle 46">
                <a:extLst>
                  <a:ext uri="{FF2B5EF4-FFF2-40B4-BE49-F238E27FC236}">
                    <a16:creationId xmlns:a16="http://schemas.microsoft.com/office/drawing/2014/main" id="{C4857101-F79D-4DEE-84E0-134F80115FF2}"/>
                  </a:ext>
                </a:extLst>
              </p:cNvPr>
              <p:cNvSpPr>
                <a:spLocks noChangeArrowheads="1"/>
              </p:cNvSpPr>
              <p:nvPr/>
            </p:nvSpPr>
            <p:spPr bwMode="auto">
              <a:xfrm>
                <a:off x="1225" y="1610"/>
                <a:ext cx="294" cy="704"/>
              </a:xfrm>
              <a:prstGeom prst="rect">
                <a:avLst/>
              </a:prstGeom>
              <a:solidFill>
                <a:srgbClr val="F2B07A"/>
              </a:solidFill>
              <a:ln w="12700">
                <a:solidFill>
                  <a:srgbClr val="FFFF7A"/>
                </a:solidFill>
                <a:miter lim="800000"/>
                <a:headEnd/>
                <a:tailEnd/>
              </a:ln>
            </p:spPr>
            <p:txBody>
              <a:bodyPr/>
              <a:lstStyle/>
              <a:p>
                <a:pPr algn="ctr"/>
                <a:endParaRPr lang="it-IT" sz="1200">
                  <a:latin typeface="Calibri" panose="020F0502020204030204" pitchFamily="34" charset="0"/>
                  <a:cs typeface="Calibri" panose="020F0502020204030204" pitchFamily="34" charset="0"/>
                </a:endParaRPr>
              </a:p>
            </p:txBody>
          </p:sp>
          <p:sp>
            <p:nvSpPr>
              <p:cNvPr id="64" name="Rectangle 47">
                <a:extLst>
                  <a:ext uri="{FF2B5EF4-FFF2-40B4-BE49-F238E27FC236}">
                    <a16:creationId xmlns:a16="http://schemas.microsoft.com/office/drawing/2014/main" id="{9FF8AF21-B4F0-4C96-A9DA-CC8DB82AD1ED}"/>
                  </a:ext>
                </a:extLst>
              </p:cNvPr>
              <p:cNvSpPr>
                <a:spLocks noChangeArrowheads="1"/>
              </p:cNvSpPr>
              <p:nvPr/>
            </p:nvSpPr>
            <p:spPr bwMode="auto">
              <a:xfrm>
                <a:off x="1869" y="1684"/>
                <a:ext cx="286" cy="573"/>
              </a:xfrm>
              <a:prstGeom prst="rect">
                <a:avLst/>
              </a:prstGeom>
              <a:solidFill>
                <a:srgbClr val="F2B07A"/>
              </a:solidFill>
              <a:ln w="12700">
                <a:solidFill>
                  <a:srgbClr val="FFFF7A"/>
                </a:solidFill>
                <a:miter lim="800000"/>
                <a:headEnd/>
                <a:tailEnd/>
              </a:ln>
            </p:spPr>
            <p:txBody>
              <a:bodyPr/>
              <a:lstStyle/>
              <a:p>
                <a:pPr algn="ctr"/>
                <a:endParaRPr lang="it-IT" sz="1200">
                  <a:latin typeface="Calibri" panose="020F0502020204030204" pitchFamily="34" charset="0"/>
                  <a:cs typeface="Calibri" panose="020F0502020204030204" pitchFamily="34" charset="0"/>
                </a:endParaRPr>
              </a:p>
            </p:txBody>
          </p:sp>
          <p:sp>
            <p:nvSpPr>
              <p:cNvPr id="65" name="Rectangle 48">
                <a:extLst>
                  <a:ext uri="{FF2B5EF4-FFF2-40B4-BE49-F238E27FC236}">
                    <a16:creationId xmlns:a16="http://schemas.microsoft.com/office/drawing/2014/main" id="{9DA1A4A8-57F1-47C3-AFFE-AB2C8E9DF8C9}"/>
                  </a:ext>
                </a:extLst>
              </p:cNvPr>
              <p:cNvSpPr>
                <a:spLocks noChangeArrowheads="1"/>
              </p:cNvSpPr>
              <p:nvPr/>
            </p:nvSpPr>
            <p:spPr bwMode="auto">
              <a:xfrm>
                <a:off x="2506" y="2478"/>
                <a:ext cx="294" cy="442"/>
              </a:xfrm>
              <a:prstGeom prst="rect">
                <a:avLst/>
              </a:prstGeom>
              <a:solidFill>
                <a:srgbClr val="F2B07A"/>
              </a:solidFill>
              <a:ln w="12700">
                <a:solidFill>
                  <a:srgbClr val="FFFF7A"/>
                </a:solidFill>
                <a:miter lim="800000"/>
                <a:headEnd/>
                <a:tailEnd/>
              </a:ln>
            </p:spPr>
            <p:txBody>
              <a:bodyPr/>
              <a:lstStyle/>
              <a:p>
                <a:pPr algn="ctr"/>
                <a:endParaRPr lang="it-IT" sz="1200">
                  <a:latin typeface="Calibri" panose="020F0502020204030204" pitchFamily="34" charset="0"/>
                  <a:cs typeface="Calibri" panose="020F0502020204030204" pitchFamily="34" charset="0"/>
                </a:endParaRPr>
              </a:p>
            </p:txBody>
          </p:sp>
          <p:sp>
            <p:nvSpPr>
              <p:cNvPr id="66" name="Rectangle 49">
                <a:extLst>
                  <a:ext uri="{FF2B5EF4-FFF2-40B4-BE49-F238E27FC236}">
                    <a16:creationId xmlns:a16="http://schemas.microsoft.com/office/drawing/2014/main" id="{0F8D3032-3247-4046-B117-DD71FB848ACE}"/>
                  </a:ext>
                </a:extLst>
              </p:cNvPr>
              <p:cNvSpPr>
                <a:spLocks noChangeArrowheads="1"/>
              </p:cNvSpPr>
              <p:nvPr/>
            </p:nvSpPr>
            <p:spPr bwMode="auto">
              <a:xfrm>
                <a:off x="3150" y="2404"/>
                <a:ext cx="286" cy="516"/>
              </a:xfrm>
              <a:prstGeom prst="rect">
                <a:avLst/>
              </a:prstGeom>
              <a:solidFill>
                <a:srgbClr val="F2B07A"/>
              </a:solidFill>
              <a:ln w="12700">
                <a:solidFill>
                  <a:srgbClr val="FFFF7A"/>
                </a:solidFill>
                <a:miter lim="800000"/>
                <a:headEnd/>
                <a:tailEnd/>
              </a:ln>
            </p:spPr>
            <p:txBody>
              <a:bodyPr/>
              <a:lstStyle/>
              <a:p>
                <a:pPr algn="ctr"/>
                <a:endParaRPr lang="it-IT" sz="1200">
                  <a:latin typeface="Calibri" panose="020F0502020204030204" pitchFamily="34" charset="0"/>
                  <a:cs typeface="Calibri" panose="020F0502020204030204" pitchFamily="34" charset="0"/>
                </a:endParaRPr>
              </a:p>
            </p:txBody>
          </p:sp>
          <p:sp>
            <p:nvSpPr>
              <p:cNvPr id="67" name="Rectangle 50">
                <a:extLst>
                  <a:ext uri="{FF2B5EF4-FFF2-40B4-BE49-F238E27FC236}">
                    <a16:creationId xmlns:a16="http://schemas.microsoft.com/office/drawing/2014/main" id="{FCB11CE3-CE88-4278-9738-FCC824E0A929}"/>
                  </a:ext>
                </a:extLst>
              </p:cNvPr>
              <p:cNvSpPr>
                <a:spLocks noChangeArrowheads="1"/>
              </p:cNvSpPr>
              <p:nvPr/>
            </p:nvSpPr>
            <p:spPr bwMode="auto">
              <a:xfrm>
                <a:off x="1333" y="1897"/>
                <a:ext cx="99" cy="116"/>
              </a:xfrm>
              <a:prstGeom prst="rect">
                <a:avLst/>
              </a:prstGeom>
              <a:noFill/>
              <a:ln w="9525">
                <a:noFill/>
                <a:miter lim="800000"/>
                <a:headEnd/>
                <a:tailEnd/>
              </a:ln>
            </p:spPr>
            <p:txBody>
              <a:bodyPr wrap="none" lIns="0" tIns="0" rIns="0" bIns="0">
                <a:spAutoFit/>
              </a:bodyPr>
              <a:lstStyle/>
              <a:p>
                <a:pPr algn="ctr"/>
                <a:r>
                  <a:rPr lang="it-IT" sz="1200" dirty="0">
                    <a:latin typeface="Calibri" panose="020F0502020204030204" pitchFamily="34" charset="0"/>
                    <a:cs typeface="Calibri" panose="020F0502020204030204" pitchFamily="34" charset="0"/>
                  </a:rPr>
                  <a:t>38</a:t>
                </a:r>
              </a:p>
            </p:txBody>
          </p:sp>
          <p:sp>
            <p:nvSpPr>
              <p:cNvPr id="68" name="Rectangle 51">
                <a:extLst>
                  <a:ext uri="{FF2B5EF4-FFF2-40B4-BE49-F238E27FC236}">
                    <a16:creationId xmlns:a16="http://schemas.microsoft.com/office/drawing/2014/main" id="{8A1A85FB-123A-474F-89BC-E10F73307D6B}"/>
                  </a:ext>
                </a:extLst>
              </p:cNvPr>
              <p:cNvSpPr>
                <a:spLocks noChangeArrowheads="1"/>
              </p:cNvSpPr>
              <p:nvPr/>
            </p:nvSpPr>
            <p:spPr bwMode="auto">
              <a:xfrm>
                <a:off x="1987" y="1897"/>
                <a:ext cx="99" cy="116"/>
              </a:xfrm>
              <a:prstGeom prst="rect">
                <a:avLst/>
              </a:prstGeom>
              <a:noFill/>
              <a:ln w="9525">
                <a:noFill/>
                <a:miter lim="800000"/>
                <a:headEnd/>
                <a:tailEnd/>
              </a:ln>
            </p:spPr>
            <p:txBody>
              <a:bodyPr wrap="none" lIns="0" tIns="0" rIns="0" bIns="0">
                <a:spAutoFit/>
              </a:bodyPr>
              <a:lstStyle/>
              <a:p>
                <a:pPr algn="ctr"/>
                <a:r>
                  <a:rPr lang="it-IT" sz="1200">
                    <a:latin typeface="Calibri" panose="020F0502020204030204" pitchFamily="34" charset="0"/>
                    <a:cs typeface="Calibri" panose="020F0502020204030204" pitchFamily="34" charset="0"/>
                  </a:rPr>
                  <a:t>31</a:t>
                </a:r>
              </a:p>
            </p:txBody>
          </p:sp>
          <p:sp>
            <p:nvSpPr>
              <p:cNvPr id="69" name="Rectangle 52">
                <a:extLst>
                  <a:ext uri="{FF2B5EF4-FFF2-40B4-BE49-F238E27FC236}">
                    <a16:creationId xmlns:a16="http://schemas.microsoft.com/office/drawing/2014/main" id="{739BF947-178E-4B61-96A8-70D02084D7A8}"/>
                  </a:ext>
                </a:extLst>
              </p:cNvPr>
              <p:cNvSpPr>
                <a:spLocks noChangeArrowheads="1"/>
              </p:cNvSpPr>
              <p:nvPr/>
            </p:nvSpPr>
            <p:spPr bwMode="auto">
              <a:xfrm>
                <a:off x="2599" y="2633"/>
                <a:ext cx="99" cy="116"/>
              </a:xfrm>
              <a:prstGeom prst="rect">
                <a:avLst/>
              </a:prstGeom>
              <a:noFill/>
              <a:ln w="9525">
                <a:noFill/>
                <a:miter lim="800000"/>
                <a:headEnd/>
                <a:tailEnd/>
              </a:ln>
            </p:spPr>
            <p:txBody>
              <a:bodyPr wrap="none" lIns="0" tIns="0" rIns="0" bIns="0">
                <a:spAutoFit/>
              </a:bodyPr>
              <a:lstStyle/>
              <a:p>
                <a:pPr algn="ctr"/>
                <a:r>
                  <a:rPr lang="it-IT" sz="1200">
                    <a:latin typeface="Calibri" panose="020F0502020204030204" pitchFamily="34" charset="0"/>
                    <a:cs typeface="Calibri" panose="020F0502020204030204" pitchFamily="34" charset="0"/>
                  </a:rPr>
                  <a:t>24</a:t>
                </a:r>
              </a:p>
            </p:txBody>
          </p:sp>
          <p:sp>
            <p:nvSpPr>
              <p:cNvPr id="70" name="Rectangle 53">
                <a:extLst>
                  <a:ext uri="{FF2B5EF4-FFF2-40B4-BE49-F238E27FC236}">
                    <a16:creationId xmlns:a16="http://schemas.microsoft.com/office/drawing/2014/main" id="{85CDAF7F-782D-4F68-AE78-5E2E125A3E3E}"/>
                  </a:ext>
                </a:extLst>
              </p:cNvPr>
              <p:cNvSpPr>
                <a:spLocks noChangeArrowheads="1"/>
              </p:cNvSpPr>
              <p:nvPr/>
            </p:nvSpPr>
            <p:spPr bwMode="auto">
              <a:xfrm>
                <a:off x="3268" y="2592"/>
                <a:ext cx="99" cy="116"/>
              </a:xfrm>
              <a:prstGeom prst="rect">
                <a:avLst/>
              </a:prstGeom>
              <a:noFill/>
              <a:ln w="9525">
                <a:noFill/>
                <a:miter lim="800000"/>
                <a:headEnd/>
                <a:tailEnd/>
              </a:ln>
            </p:spPr>
            <p:txBody>
              <a:bodyPr wrap="none" lIns="0" tIns="0" rIns="0" bIns="0">
                <a:spAutoFit/>
              </a:bodyPr>
              <a:lstStyle/>
              <a:p>
                <a:pPr algn="ctr"/>
                <a:r>
                  <a:rPr lang="it-IT" sz="1200">
                    <a:latin typeface="Calibri" panose="020F0502020204030204" pitchFamily="34" charset="0"/>
                    <a:cs typeface="Calibri" panose="020F0502020204030204" pitchFamily="34" charset="0"/>
                  </a:rPr>
                  <a:t>28</a:t>
                </a:r>
              </a:p>
            </p:txBody>
          </p:sp>
          <p:sp>
            <p:nvSpPr>
              <p:cNvPr id="71" name="Rectangle 54">
                <a:extLst>
                  <a:ext uri="{FF2B5EF4-FFF2-40B4-BE49-F238E27FC236}">
                    <a16:creationId xmlns:a16="http://schemas.microsoft.com/office/drawing/2014/main" id="{3915524F-99AE-446A-ACFF-7E1DFA894FD8}"/>
                  </a:ext>
                </a:extLst>
              </p:cNvPr>
              <p:cNvSpPr>
                <a:spLocks noChangeArrowheads="1"/>
              </p:cNvSpPr>
              <p:nvPr/>
            </p:nvSpPr>
            <p:spPr bwMode="auto">
              <a:xfrm>
                <a:off x="3934" y="2044"/>
                <a:ext cx="57" cy="57"/>
              </a:xfrm>
              <a:prstGeom prst="rect">
                <a:avLst/>
              </a:prstGeom>
              <a:solidFill>
                <a:srgbClr val="F2B07A"/>
              </a:solidFill>
              <a:ln w="12700">
                <a:solidFill>
                  <a:srgbClr val="FFFF7A"/>
                </a:solidFill>
                <a:miter lim="800000"/>
                <a:headEnd/>
                <a:tailEnd/>
              </a:ln>
            </p:spPr>
            <p:txBody>
              <a:bodyPr/>
              <a:lstStyle/>
              <a:p>
                <a:pPr algn="ctr"/>
                <a:endParaRPr lang="it-IT" sz="1200">
                  <a:latin typeface="Calibri" panose="020F0502020204030204" pitchFamily="34" charset="0"/>
                  <a:cs typeface="Calibri" panose="020F0502020204030204" pitchFamily="34" charset="0"/>
                </a:endParaRPr>
              </a:p>
            </p:txBody>
          </p:sp>
          <p:sp>
            <p:nvSpPr>
              <p:cNvPr id="72" name="Rectangle 55">
                <a:extLst>
                  <a:ext uri="{FF2B5EF4-FFF2-40B4-BE49-F238E27FC236}">
                    <a16:creationId xmlns:a16="http://schemas.microsoft.com/office/drawing/2014/main" id="{0EF5D947-6606-4879-A7AA-1A8178B47E23}"/>
                  </a:ext>
                </a:extLst>
              </p:cNvPr>
              <p:cNvSpPr>
                <a:spLocks noChangeArrowheads="1"/>
              </p:cNvSpPr>
              <p:nvPr/>
            </p:nvSpPr>
            <p:spPr bwMode="auto">
              <a:xfrm>
                <a:off x="4133" y="2003"/>
                <a:ext cx="629" cy="116"/>
              </a:xfrm>
              <a:prstGeom prst="rect">
                <a:avLst/>
              </a:prstGeom>
              <a:noFill/>
              <a:ln w="9525">
                <a:noFill/>
                <a:miter lim="800000"/>
                <a:headEnd/>
                <a:tailEnd/>
              </a:ln>
            </p:spPr>
            <p:txBody>
              <a:bodyPr wrap="none" lIns="0" tIns="0" rIns="0" bIns="0">
                <a:spAutoFit/>
              </a:bodyPr>
              <a:lstStyle/>
              <a:p>
                <a:pPr algn="ctr"/>
                <a:r>
                  <a:rPr lang="it-IT" sz="1200">
                    <a:latin typeface="Calibri" panose="020F0502020204030204" pitchFamily="34" charset="0"/>
                    <a:cs typeface="Calibri" panose="020F0502020204030204" pitchFamily="34" charset="0"/>
                  </a:rPr>
                  <a:t>Aumenta un po'</a:t>
                </a:r>
              </a:p>
            </p:txBody>
          </p:sp>
        </p:grpSp>
        <p:grpSp>
          <p:nvGrpSpPr>
            <p:cNvPr id="73" name="Group 56">
              <a:extLst>
                <a:ext uri="{FF2B5EF4-FFF2-40B4-BE49-F238E27FC236}">
                  <a16:creationId xmlns:a16="http://schemas.microsoft.com/office/drawing/2014/main" id="{CB775533-6C77-4DCA-BC5C-D6DC42E6CAD4}"/>
                </a:ext>
              </a:extLst>
            </p:cNvPr>
            <p:cNvGrpSpPr>
              <a:grpSpLocks/>
            </p:cNvGrpSpPr>
            <p:nvPr/>
          </p:nvGrpSpPr>
          <p:grpSpPr bwMode="auto">
            <a:xfrm>
              <a:off x="3468689" y="3465514"/>
              <a:ext cx="5522913" cy="1468437"/>
              <a:chOff x="1225" y="2183"/>
              <a:chExt cx="3479" cy="925"/>
            </a:xfrm>
          </p:grpSpPr>
          <p:sp>
            <p:nvSpPr>
              <p:cNvPr id="74" name="Rectangle 57">
                <a:extLst>
                  <a:ext uri="{FF2B5EF4-FFF2-40B4-BE49-F238E27FC236}">
                    <a16:creationId xmlns:a16="http://schemas.microsoft.com/office/drawing/2014/main" id="{01358755-D6D4-4B4E-8412-3922DB69A321}"/>
                  </a:ext>
                </a:extLst>
              </p:cNvPr>
              <p:cNvSpPr>
                <a:spLocks noChangeArrowheads="1"/>
              </p:cNvSpPr>
              <p:nvPr/>
            </p:nvSpPr>
            <p:spPr bwMode="auto">
              <a:xfrm>
                <a:off x="1225" y="2314"/>
                <a:ext cx="294" cy="516"/>
              </a:xfrm>
              <a:prstGeom prst="rect">
                <a:avLst/>
              </a:prstGeom>
              <a:solidFill>
                <a:srgbClr val="ED847A"/>
              </a:solidFill>
              <a:ln w="12700">
                <a:solidFill>
                  <a:srgbClr val="FFFF7A"/>
                </a:solidFill>
                <a:miter lim="800000"/>
                <a:headEnd/>
                <a:tailEnd/>
              </a:ln>
            </p:spPr>
            <p:txBody>
              <a:bodyPr/>
              <a:lstStyle/>
              <a:p>
                <a:pPr algn="ctr"/>
                <a:endParaRPr lang="it-IT" sz="1200">
                  <a:latin typeface="Calibri" panose="020F0502020204030204" pitchFamily="34" charset="0"/>
                  <a:cs typeface="Calibri" panose="020F0502020204030204" pitchFamily="34" charset="0"/>
                </a:endParaRPr>
              </a:p>
            </p:txBody>
          </p:sp>
          <p:sp>
            <p:nvSpPr>
              <p:cNvPr id="75" name="Rectangle 58">
                <a:extLst>
                  <a:ext uri="{FF2B5EF4-FFF2-40B4-BE49-F238E27FC236}">
                    <a16:creationId xmlns:a16="http://schemas.microsoft.com/office/drawing/2014/main" id="{B09540EC-40CF-424B-BBAC-980454BDE50F}"/>
                  </a:ext>
                </a:extLst>
              </p:cNvPr>
              <p:cNvSpPr>
                <a:spLocks noChangeArrowheads="1"/>
              </p:cNvSpPr>
              <p:nvPr/>
            </p:nvSpPr>
            <p:spPr bwMode="auto">
              <a:xfrm>
                <a:off x="1869" y="2257"/>
                <a:ext cx="286" cy="589"/>
              </a:xfrm>
              <a:prstGeom prst="rect">
                <a:avLst/>
              </a:prstGeom>
              <a:solidFill>
                <a:srgbClr val="ED847A"/>
              </a:solidFill>
              <a:ln w="12700">
                <a:solidFill>
                  <a:srgbClr val="FFFF7A"/>
                </a:solidFill>
                <a:miter lim="800000"/>
                <a:headEnd/>
                <a:tailEnd/>
              </a:ln>
            </p:spPr>
            <p:txBody>
              <a:bodyPr/>
              <a:lstStyle/>
              <a:p>
                <a:pPr algn="ctr"/>
                <a:endParaRPr lang="it-IT" sz="1200">
                  <a:latin typeface="Calibri" panose="020F0502020204030204" pitchFamily="34" charset="0"/>
                  <a:cs typeface="Calibri" panose="020F0502020204030204" pitchFamily="34" charset="0"/>
                </a:endParaRPr>
              </a:p>
            </p:txBody>
          </p:sp>
          <p:sp>
            <p:nvSpPr>
              <p:cNvPr id="76" name="Rectangle 59">
                <a:extLst>
                  <a:ext uri="{FF2B5EF4-FFF2-40B4-BE49-F238E27FC236}">
                    <a16:creationId xmlns:a16="http://schemas.microsoft.com/office/drawing/2014/main" id="{DBCDD88B-D4E5-4476-9284-8102651471A7}"/>
                  </a:ext>
                </a:extLst>
              </p:cNvPr>
              <p:cNvSpPr>
                <a:spLocks noChangeArrowheads="1"/>
              </p:cNvSpPr>
              <p:nvPr/>
            </p:nvSpPr>
            <p:spPr bwMode="auto">
              <a:xfrm>
                <a:off x="2506" y="2920"/>
                <a:ext cx="294" cy="131"/>
              </a:xfrm>
              <a:prstGeom prst="rect">
                <a:avLst/>
              </a:prstGeom>
              <a:solidFill>
                <a:srgbClr val="ED847A"/>
              </a:solidFill>
              <a:ln w="12700">
                <a:solidFill>
                  <a:srgbClr val="FFFF7A"/>
                </a:solidFill>
                <a:miter lim="800000"/>
                <a:headEnd/>
                <a:tailEnd/>
              </a:ln>
            </p:spPr>
            <p:txBody>
              <a:bodyPr/>
              <a:lstStyle/>
              <a:p>
                <a:pPr algn="ctr"/>
                <a:endParaRPr lang="it-IT" sz="1200">
                  <a:latin typeface="Calibri" panose="020F0502020204030204" pitchFamily="34" charset="0"/>
                  <a:cs typeface="Calibri" panose="020F0502020204030204" pitchFamily="34" charset="0"/>
                </a:endParaRPr>
              </a:p>
            </p:txBody>
          </p:sp>
          <p:sp>
            <p:nvSpPr>
              <p:cNvPr id="77" name="Rectangle 60">
                <a:extLst>
                  <a:ext uri="{FF2B5EF4-FFF2-40B4-BE49-F238E27FC236}">
                    <a16:creationId xmlns:a16="http://schemas.microsoft.com/office/drawing/2014/main" id="{B0BA9E96-8123-448B-A8D8-9CDB154A92F0}"/>
                  </a:ext>
                </a:extLst>
              </p:cNvPr>
              <p:cNvSpPr>
                <a:spLocks noChangeArrowheads="1"/>
              </p:cNvSpPr>
              <p:nvPr/>
            </p:nvSpPr>
            <p:spPr bwMode="auto">
              <a:xfrm>
                <a:off x="3150" y="2920"/>
                <a:ext cx="286" cy="188"/>
              </a:xfrm>
              <a:prstGeom prst="rect">
                <a:avLst/>
              </a:prstGeom>
              <a:solidFill>
                <a:srgbClr val="ED847A"/>
              </a:solidFill>
              <a:ln w="12700">
                <a:solidFill>
                  <a:srgbClr val="FFFF7A"/>
                </a:solidFill>
                <a:miter lim="800000"/>
                <a:headEnd/>
                <a:tailEnd/>
              </a:ln>
            </p:spPr>
            <p:txBody>
              <a:bodyPr/>
              <a:lstStyle/>
              <a:p>
                <a:pPr algn="ctr"/>
                <a:endParaRPr lang="it-IT" sz="1200">
                  <a:latin typeface="Calibri" panose="020F0502020204030204" pitchFamily="34" charset="0"/>
                  <a:cs typeface="Calibri" panose="020F0502020204030204" pitchFamily="34" charset="0"/>
                </a:endParaRPr>
              </a:p>
            </p:txBody>
          </p:sp>
          <p:sp>
            <p:nvSpPr>
              <p:cNvPr id="78" name="Rectangle 61">
                <a:extLst>
                  <a:ext uri="{FF2B5EF4-FFF2-40B4-BE49-F238E27FC236}">
                    <a16:creationId xmlns:a16="http://schemas.microsoft.com/office/drawing/2014/main" id="{85053BC9-4E32-48DF-ABCC-2901EA94E694}"/>
                  </a:ext>
                </a:extLst>
              </p:cNvPr>
              <p:cNvSpPr>
                <a:spLocks noChangeArrowheads="1"/>
              </p:cNvSpPr>
              <p:nvPr/>
            </p:nvSpPr>
            <p:spPr bwMode="auto">
              <a:xfrm>
                <a:off x="3934" y="2224"/>
                <a:ext cx="57" cy="57"/>
              </a:xfrm>
              <a:prstGeom prst="rect">
                <a:avLst/>
              </a:prstGeom>
              <a:solidFill>
                <a:srgbClr val="ED847A"/>
              </a:solidFill>
              <a:ln w="12700">
                <a:solidFill>
                  <a:srgbClr val="FFFF7A"/>
                </a:solidFill>
                <a:miter lim="800000"/>
                <a:headEnd/>
                <a:tailEnd/>
              </a:ln>
            </p:spPr>
            <p:txBody>
              <a:bodyPr/>
              <a:lstStyle/>
              <a:p>
                <a:pPr algn="ctr"/>
                <a:endParaRPr lang="it-IT" sz="1200">
                  <a:latin typeface="Calibri" panose="020F0502020204030204" pitchFamily="34" charset="0"/>
                  <a:cs typeface="Calibri" panose="020F0502020204030204" pitchFamily="34" charset="0"/>
                </a:endParaRPr>
              </a:p>
            </p:txBody>
          </p:sp>
          <p:sp>
            <p:nvSpPr>
              <p:cNvPr id="79" name="Rectangle 62">
                <a:extLst>
                  <a:ext uri="{FF2B5EF4-FFF2-40B4-BE49-F238E27FC236}">
                    <a16:creationId xmlns:a16="http://schemas.microsoft.com/office/drawing/2014/main" id="{A495056E-1D8C-4D6D-BE30-8C3D04EA8C70}"/>
                  </a:ext>
                </a:extLst>
              </p:cNvPr>
              <p:cNvSpPr>
                <a:spLocks noChangeArrowheads="1"/>
              </p:cNvSpPr>
              <p:nvPr/>
            </p:nvSpPr>
            <p:spPr bwMode="auto">
              <a:xfrm>
                <a:off x="4126" y="2183"/>
                <a:ext cx="578" cy="116"/>
              </a:xfrm>
              <a:prstGeom prst="rect">
                <a:avLst/>
              </a:prstGeom>
              <a:noFill/>
              <a:ln w="9525">
                <a:noFill/>
                <a:miter lim="800000"/>
                <a:headEnd/>
                <a:tailEnd/>
              </a:ln>
            </p:spPr>
            <p:txBody>
              <a:bodyPr wrap="none" lIns="0" tIns="0" rIns="0" bIns="0">
                <a:spAutoFit/>
              </a:bodyPr>
              <a:lstStyle/>
              <a:p>
                <a:pPr algn="ctr"/>
                <a:r>
                  <a:rPr lang="it-IT" sz="1200">
                    <a:latin typeface="Calibri" panose="020F0502020204030204" pitchFamily="34" charset="0"/>
                    <a:cs typeface="Calibri" panose="020F0502020204030204" pitchFamily="34" charset="0"/>
                  </a:rPr>
                  <a:t>Rimane stabile</a:t>
                </a:r>
              </a:p>
            </p:txBody>
          </p:sp>
        </p:grpSp>
        <p:grpSp>
          <p:nvGrpSpPr>
            <p:cNvPr id="80" name="Group 63">
              <a:extLst>
                <a:ext uri="{FF2B5EF4-FFF2-40B4-BE49-F238E27FC236}">
                  <a16:creationId xmlns:a16="http://schemas.microsoft.com/office/drawing/2014/main" id="{DB6BF275-B38C-45CA-8921-3673EB78FE9B}"/>
                </a:ext>
              </a:extLst>
            </p:cNvPr>
            <p:cNvGrpSpPr>
              <a:grpSpLocks/>
            </p:cNvGrpSpPr>
            <p:nvPr/>
          </p:nvGrpSpPr>
          <p:grpSpPr bwMode="auto">
            <a:xfrm>
              <a:off x="3468688" y="3763964"/>
              <a:ext cx="5743575" cy="1195387"/>
              <a:chOff x="1225" y="2371"/>
              <a:chExt cx="3618" cy="753"/>
            </a:xfrm>
          </p:grpSpPr>
          <p:grpSp>
            <p:nvGrpSpPr>
              <p:cNvPr id="81" name="Group 64">
                <a:extLst>
                  <a:ext uri="{FF2B5EF4-FFF2-40B4-BE49-F238E27FC236}">
                    <a16:creationId xmlns:a16="http://schemas.microsoft.com/office/drawing/2014/main" id="{1592B439-726D-410E-A88F-54E0312B6099}"/>
                  </a:ext>
                </a:extLst>
              </p:cNvPr>
              <p:cNvGrpSpPr>
                <a:grpSpLocks/>
              </p:cNvGrpSpPr>
              <p:nvPr/>
            </p:nvGrpSpPr>
            <p:grpSpPr bwMode="auto">
              <a:xfrm>
                <a:off x="1225" y="2830"/>
                <a:ext cx="2211" cy="294"/>
                <a:chOff x="1225" y="2830"/>
                <a:chExt cx="2211" cy="294"/>
              </a:xfrm>
            </p:grpSpPr>
            <p:sp>
              <p:nvSpPr>
                <p:cNvPr id="84" name="Rectangle 65">
                  <a:extLst>
                    <a:ext uri="{FF2B5EF4-FFF2-40B4-BE49-F238E27FC236}">
                      <a16:creationId xmlns:a16="http://schemas.microsoft.com/office/drawing/2014/main" id="{1FF4B892-49B3-4998-9341-79BD984FE9B1}"/>
                    </a:ext>
                  </a:extLst>
                </p:cNvPr>
                <p:cNvSpPr>
                  <a:spLocks noChangeArrowheads="1"/>
                </p:cNvSpPr>
                <p:nvPr/>
              </p:nvSpPr>
              <p:spPr bwMode="auto">
                <a:xfrm>
                  <a:off x="1225" y="2830"/>
                  <a:ext cx="294" cy="294"/>
                </a:xfrm>
                <a:prstGeom prst="rect">
                  <a:avLst/>
                </a:prstGeom>
                <a:solidFill>
                  <a:srgbClr val="CF617B"/>
                </a:solidFill>
                <a:ln w="12700">
                  <a:solidFill>
                    <a:srgbClr val="FFFF7A"/>
                  </a:solidFill>
                  <a:miter lim="800000"/>
                  <a:headEnd/>
                  <a:tailEnd/>
                </a:ln>
              </p:spPr>
              <p:txBody>
                <a:bodyPr/>
                <a:lstStyle/>
                <a:p>
                  <a:pPr algn="ctr"/>
                  <a:endParaRPr lang="it-IT" sz="1200">
                    <a:latin typeface="Calibri" panose="020F0502020204030204" pitchFamily="34" charset="0"/>
                    <a:cs typeface="Calibri" panose="020F0502020204030204" pitchFamily="34" charset="0"/>
                  </a:endParaRPr>
                </a:p>
              </p:txBody>
            </p:sp>
            <p:sp>
              <p:nvSpPr>
                <p:cNvPr id="85" name="Rectangle 66">
                  <a:extLst>
                    <a:ext uri="{FF2B5EF4-FFF2-40B4-BE49-F238E27FC236}">
                      <a16:creationId xmlns:a16="http://schemas.microsoft.com/office/drawing/2014/main" id="{4FD9681F-0D71-4826-9CD7-2798C38FB555}"/>
                    </a:ext>
                  </a:extLst>
                </p:cNvPr>
                <p:cNvSpPr>
                  <a:spLocks noChangeArrowheads="1"/>
                </p:cNvSpPr>
                <p:nvPr/>
              </p:nvSpPr>
              <p:spPr bwMode="auto">
                <a:xfrm>
                  <a:off x="1869" y="2846"/>
                  <a:ext cx="286" cy="262"/>
                </a:xfrm>
                <a:prstGeom prst="rect">
                  <a:avLst/>
                </a:prstGeom>
                <a:solidFill>
                  <a:srgbClr val="CF617B"/>
                </a:solidFill>
                <a:ln w="12700">
                  <a:solidFill>
                    <a:srgbClr val="FFFF7A"/>
                  </a:solidFill>
                  <a:miter lim="800000"/>
                  <a:headEnd/>
                  <a:tailEnd/>
                </a:ln>
              </p:spPr>
              <p:txBody>
                <a:bodyPr/>
                <a:lstStyle/>
                <a:p>
                  <a:pPr algn="ctr"/>
                  <a:endParaRPr lang="it-IT" sz="1200">
                    <a:latin typeface="Calibri" panose="020F0502020204030204" pitchFamily="34" charset="0"/>
                    <a:cs typeface="Calibri" panose="020F0502020204030204" pitchFamily="34" charset="0"/>
                  </a:endParaRPr>
                </a:p>
              </p:txBody>
            </p:sp>
            <p:sp>
              <p:nvSpPr>
                <p:cNvPr id="86" name="Rectangle 67">
                  <a:extLst>
                    <a:ext uri="{FF2B5EF4-FFF2-40B4-BE49-F238E27FC236}">
                      <a16:creationId xmlns:a16="http://schemas.microsoft.com/office/drawing/2014/main" id="{548D8BDB-62DD-47A0-8DD7-7D91D3BF8DF7}"/>
                    </a:ext>
                  </a:extLst>
                </p:cNvPr>
                <p:cNvSpPr>
                  <a:spLocks noChangeArrowheads="1"/>
                </p:cNvSpPr>
                <p:nvPr/>
              </p:nvSpPr>
              <p:spPr bwMode="auto">
                <a:xfrm>
                  <a:off x="2506" y="3051"/>
                  <a:ext cx="294" cy="57"/>
                </a:xfrm>
                <a:prstGeom prst="rect">
                  <a:avLst/>
                </a:prstGeom>
                <a:solidFill>
                  <a:srgbClr val="CF617B"/>
                </a:solidFill>
                <a:ln w="12700">
                  <a:solidFill>
                    <a:srgbClr val="FFFF7A"/>
                  </a:solidFill>
                  <a:miter lim="800000"/>
                  <a:headEnd/>
                  <a:tailEnd/>
                </a:ln>
              </p:spPr>
              <p:txBody>
                <a:bodyPr/>
                <a:lstStyle/>
                <a:p>
                  <a:pPr algn="ctr"/>
                  <a:endParaRPr lang="it-IT" sz="1200">
                    <a:latin typeface="Calibri" panose="020F0502020204030204" pitchFamily="34" charset="0"/>
                    <a:cs typeface="Calibri" panose="020F0502020204030204" pitchFamily="34" charset="0"/>
                  </a:endParaRPr>
                </a:p>
              </p:txBody>
            </p:sp>
            <p:sp>
              <p:nvSpPr>
                <p:cNvPr id="87" name="Rectangle 68">
                  <a:extLst>
                    <a:ext uri="{FF2B5EF4-FFF2-40B4-BE49-F238E27FC236}">
                      <a16:creationId xmlns:a16="http://schemas.microsoft.com/office/drawing/2014/main" id="{01F55120-001B-470D-A925-60E32F03C127}"/>
                    </a:ext>
                  </a:extLst>
                </p:cNvPr>
                <p:cNvSpPr>
                  <a:spLocks noChangeArrowheads="1"/>
                </p:cNvSpPr>
                <p:nvPr/>
              </p:nvSpPr>
              <p:spPr bwMode="auto">
                <a:xfrm>
                  <a:off x="3150" y="3108"/>
                  <a:ext cx="286" cy="16"/>
                </a:xfrm>
                <a:prstGeom prst="rect">
                  <a:avLst/>
                </a:prstGeom>
                <a:solidFill>
                  <a:srgbClr val="CF617B"/>
                </a:solidFill>
                <a:ln w="12700">
                  <a:solidFill>
                    <a:srgbClr val="FFFF7A"/>
                  </a:solidFill>
                  <a:miter lim="800000"/>
                  <a:headEnd/>
                  <a:tailEnd/>
                </a:ln>
              </p:spPr>
              <p:txBody>
                <a:bodyPr/>
                <a:lstStyle/>
                <a:p>
                  <a:pPr algn="ctr"/>
                  <a:endParaRPr lang="it-IT" sz="1200">
                    <a:latin typeface="Calibri" panose="020F0502020204030204" pitchFamily="34" charset="0"/>
                    <a:cs typeface="Calibri" panose="020F0502020204030204" pitchFamily="34" charset="0"/>
                  </a:endParaRPr>
                </a:p>
              </p:txBody>
            </p:sp>
          </p:grpSp>
          <p:sp>
            <p:nvSpPr>
              <p:cNvPr id="82" name="Rectangle 69">
                <a:extLst>
                  <a:ext uri="{FF2B5EF4-FFF2-40B4-BE49-F238E27FC236}">
                    <a16:creationId xmlns:a16="http://schemas.microsoft.com/office/drawing/2014/main" id="{F6795E6B-20A6-4BF2-ACA7-05A57081B8B8}"/>
                  </a:ext>
                </a:extLst>
              </p:cNvPr>
              <p:cNvSpPr>
                <a:spLocks noChangeArrowheads="1"/>
              </p:cNvSpPr>
              <p:nvPr/>
            </p:nvSpPr>
            <p:spPr bwMode="auto">
              <a:xfrm>
                <a:off x="3934" y="2412"/>
                <a:ext cx="57" cy="58"/>
              </a:xfrm>
              <a:prstGeom prst="rect">
                <a:avLst/>
              </a:prstGeom>
              <a:solidFill>
                <a:srgbClr val="CF617B"/>
              </a:solidFill>
              <a:ln w="12700">
                <a:solidFill>
                  <a:srgbClr val="FFFF7A"/>
                </a:solidFill>
                <a:miter lim="800000"/>
                <a:headEnd/>
                <a:tailEnd/>
              </a:ln>
            </p:spPr>
            <p:txBody>
              <a:bodyPr/>
              <a:lstStyle/>
              <a:p>
                <a:pPr algn="ctr"/>
                <a:endParaRPr lang="it-IT" sz="1200">
                  <a:latin typeface="Calibri" panose="020F0502020204030204" pitchFamily="34" charset="0"/>
                  <a:cs typeface="Calibri" panose="020F0502020204030204" pitchFamily="34" charset="0"/>
                </a:endParaRPr>
              </a:p>
            </p:txBody>
          </p:sp>
          <p:sp>
            <p:nvSpPr>
              <p:cNvPr id="83" name="Rectangle 70">
                <a:extLst>
                  <a:ext uri="{FF2B5EF4-FFF2-40B4-BE49-F238E27FC236}">
                    <a16:creationId xmlns:a16="http://schemas.microsoft.com/office/drawing/2014/main" id="{48D17930-FF8B-492A-A90E-43160A6FD7A9}"/>
                  </a:ext>
                </a:extLst>
              </p:cNvPr>
              <p:cNvSpPr>
                <a:spLocks noChangeArrowheads="1"/>
              </p:cNvSpPr>
              <p:nvPr/>
            </p:nvSpPr>
            <p:spPr bwMode="auto">
              <a:xfrm>
                <a:off x="4141" y="2371"/>
                <a:ext cx="702" cy="116"/>
              </a:xfrm>
              <a:prstGeom prst="rect">
                <a:avLst/>
              </a:prstGeom>
              <a:noFill/>
              <a:ln w="9525">
                <a:noFill/>
                <a:miter lim="800000"/>
                <a:headEnd/>
                <a:tailEnd/>
              </a:ln>
            </p:spPr>
            <p:txBody>
              <a:bodyPr wrap="none" lIns="0" tIns="0" rIns="0" bIns="0">
                <a:spAutoFit/>
              </a:bodyPr>
              <a:lstStyle/>
              <a:p>
                <a:pPr algn="ctr"/>
                <a:r>
                  <a:rPr lang="it-IT" sz="1200">
                    <a:latin typeface="Calibri" panose="020F0502020204030204" pitchFamily="34" charset="0"/>
                    <a:cs typeface="Calibri" panose="020F0502020204030204" pitchFamily="34" charset="0"/>
                  </a:rPr>
                  <a:t>Diminuisce un po'</a:t>
                </a:r>
              </a:p>
            </p:txBody>
          </p:sp>
        </p:grpSp>
        <p:grpSp>
          <p:nvGrpSpPr>
            <p:cNvPr id="88" name="Group 71">
              <a:extLst>
                <a:ext uri="{FF2B5EF4-FFF2-40B4-BE49-F238E27FC236}">
                  <a16:creationId xmlns:a16="http://schemas.microsoft.com/office/drawing/2014/main" id="{51C36384-94E5-42A3-B3DA-F1D1BAB54E5F}"/>
                </a:ext>
              </a:extLst>
            </p:cNvPr>
            <p:cNvGrpSpPr>
              <a:grpSpLocks/>
            </p:cNvGrpSpPr>
            <p:nvPr/>
          </p:nvGrpSpPr>
          <p:grpSpPr bwMode="auto">
            <a:xfrm>
              <a:off x="3468688" y="4049714"/>
              <a:ext cx="5715000" cy="936625"/>
              <a:chOff x="1225" y="2551"/>
              <a:chExt cx="3600" cy="590"/>
            </a:xfrm>
          </p:grpSpPr>
          <p:grpSp>
            <p:nvGrpSpPr>
              <p:cNvPr id="89" name="Group 72">
                <a:extLst>
                  <a:ext uri="{FF2B5EF4-FFF2-40B4-BE49-F238E27FC236}">
                    <a16:creationId xmlns:a16="http://schemas.microsoft.com/office/drawing/2014/main" id="{68798966-18D4-4F56-A0D3-2E5EC51D2CB5}"/>
                  </a:ext>
                </a:extLst>
              </p:cNvPr>
              <p:cNvGrpSpPr>
                <a:grpSpLocks/>
              </p:cNvGrpSpPr>
              <p:nvPr/>
            </p:nvGrpSpPr>
            <p:grpSpPr bwMode="auto">
              <a:xfrm>
                <a:off x="1225" y="3108"/>
                <a:ext cx="2211" cy="33"/>
                <a:chOff x="1225" y="3108"/>
                <a:chExt cx="2211" cy="33"/>
              </a:xfrm>
            </p:grpSpPr>
            <p:sp>
              <p:nvSpPr>
                <p:cNvPr id="92" name="Rectangle 73">
                  <a:extLst>
                    <a:ext uri="{FF2B5EF4-FFF2-40B4-BE49-F238E27FC236}">
                      <a16:creationId xmlns:a16="http://schemas.microsoft.com/office/drawing/2014/main" id="{024A9990-A290-4CB4-8390-E6612294E0CE}"/>
                    </a:ext>
                  </a:extLst>
                </p:cNvPr>
                <p:cNvSpPr>
                  <a:spLocks noChangeArrowheads="1"/>
                </p:cNvSpPr>
                <p:nvPr/>
              </p:nvSpPr>
              <p:spPr bwMode="auto">
                <a:xfrm>
                  <a:off x="1225" y="3124"/>
                  <a:ext cx="294" cy="17"/>
                </a:xfrm>
                <a:prstGeom prst="rect">
                  <a:avLst/>
                </a:prstGeom>
                <a:solidFill>
                  <a:srgbClr val="894473"/>
                </a:solidFill>
                <a:ln w="12700">
                  <a:solidFill>
                    <a:srgbClr val="FFFF7A"/>
                  </a:solidFill>
                  <a:miter lim="800000"/>
                  <a:headEnd/>
                  <a:tailEnd/>
                </a:ln>
              </p:spPr>
              <p:txBody>
                <a:bodyPr/>
                <a:lstStyle/>
                <a:p>
                  <a:pPr algn="ctr"/>
                  <a:endParaRPr lang="it-IT" sz="1200">
                    <a:latin typeface="Calibri" panose="020F0502020204030204" pitchFamily="34" charset="0"/>
                    <a:cs typeface="Calibri" panose="020F0502020204030204" pitchFamily="34" charset="0"/>
                  </a:endParaRPr>
                </a:p>
              </p:txBody>
            </p:sp>
            <p:sp>
              <p:nvSpPr>
                <p:cNvPr id="93" name="Rectangle 74">
                  <a:extLst>
                    <a:ext uri="{FF2B5EF4-FFF2-40B4-BE49-F238E27FC236}">
                      <a16:creationId xmlns:a16="http://schemas.microsoft.com/office/drawing/2014/main" id="{E3C6534F-8323-473C-899A-11E55F285EB7}"/>
                    </a:ext>
                  </a:extLst>
                </p:cNvPr>
                <p:cNvSpPr>
                  <a:spLocks noChangeArrowheads="1"/>
                </p:cNvSpPr>
                <p:nvPr/>
              </p:nvSpPr>
              <p:spPr bwMode="auto">
                <a:xfrm>
                  <a:off x="1869" y="3108"/>
                  <a:ext cx="286" cy="33"/>
                </a:xfrm>
                <a:prstGeom prst="rect">
                  <a:avLst/>
                </a:prstGeom>
                <a:solidFill>
                  <a:srgbClr val="894473"/>
                </a:solidFill>
                <a:ln w="12700">
                  <a:solidFill>
                    <a:srgbClr val="FFFF7A"/>
                  </a:solidFill>
                  <a:miter lim="800000"/>
                  <a:headEnd/>
                  <a:tailEnd/>
                </a:ln>
              </p:spPr>
              <p:txBody>
                <a:bodyPr/>
                <a:lstStyle/>
                <a:p>
                  <a:pPr algn="ctr"/>
                  <a:endParaRPr lang="it-IT" sz="1200">
                    <a:latin typeface="Calibri" panose="020F0502020204030204" pitchFamily="34" charset="0"/>
                    <a:cs typeface="Calibri" panose="020F0502020204030204" pitchFamily="34" charset="0"/>
                  </a:endParaRPr>
                </a:p>
              </p:txBody>
            </p:sp>
            <p:sp>
              <p:nvSpPr>
                <p:cNvPr id="94" name="Rectangle 75">
                  <a:extLst>
                    <a:ext uri="{FF2B5EF4-FFF2-40B4-BE49-F238E27FC236}">
                      <a16:creationId xmlns:a16="http://schemas.microsoft.com/office/drawing/2014/main" id="{D486F822-402F-4036-B9B5-EE3C0D88B1C3}"/>
                    </a:ext>
                  </a:extLst>
                </p:cNvPr>
                <p:cNvSpPr>
                  <a:spLocks noChangeArrowheads="1"/>
                </p:cNvSpPr>
                <p:nvPr/>
              </p:nvSpPr>
              <p:spPr bwMode="auto">
                <a:xfrm>
                  <a:off x="2506" y="3108"/>
                  <a:ext cx="294" cy="33"/>
                </a:xfrm>
                <a:prstGeom prst="rect">
                  <a:avLst/>
                </a:prstGeom>
                <a:solidFill>
                  <a:srgbClr val="894473"/>
                </a:solidFill>
                <a:ln w="12700">
                  <a:solidFill>
                    <a:srgbClr val="FFFF7A"/>
                  </a:solidFill>
                  <a:miter lim="800000"/>
                  <a:headEnd/>
                  <a:tailEnd/>
                </a:ln>
              </p:spPr>
              <p:txBody>
                <a:bodyPr/>
                <a:lstStyle/>
                <a:p>
                  <a:pPr algn="ctr"/>
                  <a:endParaRPr lang="it-IT" sz="1200">
                    <a:latin typeface="Calibri" panose="020F0502020204030204" pitchFamily="34" charset="0"/>
                    <a:cs typeface="Calibri" panose="020F0502020204030204" pitchFamily="34" charset="0"/>
                  </a:endParaRPr>
                </a:p>
              </p:txBody>
            </p:sp>
            <p:sp>
              <p:nvSpPr>
                <p:cNvPr id="95" name="Rectangle 76">
                  <a:extLst>
                    <a:ext uri="{FF2B5EF4-FFF2-40B4-BE49-F238E27FC236}">
                      <a16:creationId xmlns:a16="http://schemas.microsoft.com/office/drawing/2014/main" id="{8AF31676-DF9D-485E-A160-47A5F9B786B8}"/>
                    </a:ext>
                  </a:extLst>
                </p:cNvPr>
                <p:cNvSpPr>
                  <a:spLocks noChangeArrowheads="1"/>
                </p:cNvSpPr>
                <p:nvPr/>
              </p:nvSpPr>
              <p:spPr bwMode="auto">
                <a:xfrm>
                  <a:off x="3150" y="3124"/>
                  <a:ext cx="286" cy="17"/>
                </a:xfrm>
                <a:prstGeom prst="rect">
                  <a:avLst/>
                </a:prstGeom>
                <a:solidFill>
                  <a:srgbClr val="894473"/>
                </a:solidFill>
                <a:ln w="12700">
                  <a:solidFill>
                    <a:srgbClr val="FFFF7A"/>
                  </a:solidFill>
                  <a:miter lim="800000"/>
                  <a:headEnd/>
                  <a:tailEnd/>
                </a:ln>
              </p:spPr>
              <p:txBody>
                <a:bodyPr/>
                <a:lstStyle/>
                <a:p>
                  <a:pPr algn="ctr"/>
                  <a:endParaRPr lang="it-IT" sz="1200">
                    <a:latin typeface="Calibri" panose="020F0502020204030204" pitchFamily="34" charset="0"/>
                    <a:cs typeface="Calibri" panose="020F0502020204030204" pitchFamily="34" charset="0"/>
                  </a:endParaRPr>
                </a:p>
              </p:txBody>
            </p:sp>
          </p:grpSp>
          <p:sp>
            <p:nvSpPr>
              <p:cNvPr id="90" name="Rectangle 77">
                <a:extLst>
                  <a:ext uri="{FF2B5EF4-FFF2-40B4-BE49-F238E27FC236}">
                    <a16:creationId xmlns:a16="http://schemas.microsoft.com/office/drawing/2014/main" id="{94E25E80-A4E4-4A81-BECF-3B49B910A4D6}"/>
                  </a:ext>
                </a:extLst>
              </p:cNvPr>
              <p:cNvSpPr>
                <a:spLocks noChangeArrowheads="1"/>
              </p:cNvSpPr>
              <p:nvPr/>
            </p:nvSpPr>
            <p:spPr bwMode="auto">
              <a:xfrm>
                <a:off x="3934" y="2592"/>
                <a:ext cx="57" cy="58"/>
              </a:xfrm>
              <a:prstGeom prst="rect">
                <a:avLst/>
              </a:prstGeom>
              <a:solidFill>
                <a:srgbClr val="894473"/>
              </a:solidFill>
              <a:ln w="12700">
                <a:solidFill>
                  <a:srgbClr val="FFFF7A"/>
                </a:solidFill>
                <a:miter lim="800000"/>
                <a:headEnd/>
                <a:tailEnd/>
              </a:ln>
            </p:spPr>
            <p:txBody>
              <a:bodyPr/>
              <a:lstStyle/>
              <a:p>
                <a:pPr algn="ctr"/>
                <a:endParaRPr lang="it-IT" sz="1200">
                  <a:latin typeface="Calibri" panose="020F0502020204030204" pitchFamily="34" charset="0"/>
                  <a:cs typeface="Calibri" panose="020F0502020204030204" pitchFamily="34" charset="0"/>
                </a:endParaRPr>
              </a:p>
            </p:txBody>
          </p:sp>
          <p:sp>
            <p:nvSpPr>
              <p:cNvPr id="91" name="Rectangle 78">
                <a:extLst>
                  <a:ext uri="{FF2B5EF4-FFF2-40B4-BE49-F238E27FC236}">
                    <a16:creationId xmlns:a16="http://schemas.microsoft.com/office/drawing/2014/main" id="{0978CCFD-0BE1-48B2-AB2C-6F9EAB62B05A}"/>
                  </a:ext>
                </a:extLst>
              </p:cNvPr>
              <p:cNvSpPr>
                <a:spLocks noChangeArrowheads="1"/>
              </p:cNvSpPr>
              <p:nvPr/>
            </p:nvSpPr>
            <p:spPr bwMode="auto">
              <a:xfrm>
                <a:off x="4135" y="2551"/>
                <a:ext cx="690" cy="116"/>
              </a:xfrm>
              <a:prstGeom prst="rect">
                <a:avLst/>
              </a:prstGeom>
              <a:noFill/>
              <a:ln w="9525">
                <a:noFill/>
                <a:miter lim="800000"/>
                <a:headEnd/>
                <a:tailEnd/>
              </a:ln>
            </p:spPr>
            <p:txBody>
              <a:bodyPr wrap="none" lIns="0" tIns="0" rIns="0" bIns="0">
                <a:spAutoFit/>
              </a:bodyPr>
              <a:lstStyle/>
              <a:p>
                <a:pPr algn="ctr"/>
                <a:r>
                  <a:rPr lang="it-IT" sz="1200">
                    <a:latin typeface="Calibri" panose="020F0502020204030204" pitchFamily="34" charset="0"/>
                    <a:cs typeface="Calibri" panose="020F0502020204030204" pitchFamily="34" charset="0"/>
                  </a:rPr>
                  <a:t>Diminuisce molto</a:t>
                </a:r>
              </a:p>
            </p:txBody>
          </p:sp>
        </p:grpSp>
        <p:sp>
          <p:nvSpPr>
            <p:cNvPr id="96" name="Rectangle 79">
              <a:extLst>
                <a:ext uri="{FF2B5EF4-FFF2-40B4-BE49-F238E27FC236}">
                  <a16:creationId xmlns:a16="http://schemas.microsoft.com/office/drawing/2014/main" id="{C2A747A4-3F16-44EA-B100-E2A4F6C70057}"/>
                </a:ext>
              </a:extLst>
            </p:cNvPr>
            <p:cNvSpPr>
              <a:spLocks noChangeArrowheads="1"/>
            </p:cNvSpPr>
            <p:nvPr/>
          </p:nvSpPr>
          <p:spPr bwMode="auto">
            <a:xfrm>
              <a:off x="2514600" y="1828800"/>
              <a:ext cx="4876800" cy="3810000"/>
            </a:xfrm>
            <a:prstGeom prst="rect">
              <a:avLst/>
            </a:prstGeom>
            <a:noFill/>
            <a:ln w="9525">
              <a:solidFill>
                <a:schemeClr val="tx1"/>
              </a:solidFill>
              <a:miter lim="800000"/>
              <a:headEnd/>
              <a:tailEnd/>
            </a:ln>
          </p:spPr>
          <p:txBody>
            <a:bodyPr wrap="none" anchor="ctr"/>
            <a:lstStyle/>
            <a:p>
              <a:pPr algn="ctr"/>
              <a:endParaRPr lang="it-IT" sz="1200">
                <a:latin typeface="Calibri" panose="020F0502020204030204" pitchFamily="34" charset="0"/>
                <a:cs typeface="Calibri" panose="020F0502020204030204" pitchFamily="34" charset="0"/>
              </a:endParaRPr>
            </a:p>
          </p:txBody>
        </p:sp>
      </p:grpSp>
      <p:sp>
        <p:nvSpPr>
          <p:cNvPr id="4" name="Rettangolo 3">
            <a:extLst>
              <a:ext uri="{FF2B5EF4-FFF2-40B4-BE49-F238E27FC236}">
                <a16:creationId xmlns:a16="http://schemas.microsoft.com/office/drawing/2014/main" id="{26FA3ED6-04C7-4F8D-844C-CE9043CDC655}"/>
              </a:ext>
            </a:extLst>
          </p:cNvPr>
          <p:cNvSpPr/>
          <p:nvPr/>
        </p:nvSpPr>
        <p:spPr>
          <a:xfrm>
            <a:off x="3422508" y="2006222"/>
            <a:ext cx="4029170" cy="30024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22947545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3"/>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9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607807" y="265317"/>
            <a:ext cx="10288793" cy="1142385"/>
          </a:xfrm>
        </p:spPr>
        <p:txBody>
          <a:bodyPr rtlCol="0">
            <a:noAutofit/>
          </a:bodyPr>
          <a:lstStyle/>
          <a:p>
            <a:r>
              <a:rPr lang="it-IT" dirty="0">
                <a:solidFill>
                  <a:schemeClr val="bg1">
                    <a:lumMod val="65000"/>
                  </a:schemeClr>
                </a:solidFill>
              </a:rPr>
              <a:t>L’atto di accusa di Greta </a:t>
            </a:r>
            <a:r>
              <a:rPr lang="it-IT" dirty="0" err="1">
                <a:solidFill>
                  <a:schemeClr val="bg1">
                    <a:lumMod val="65000"/>
                  </a:schemeClr>
                </a:solidFill>
              </a:rPr>
              <a:t>Thunberg</a:t>
            </a:r>
            <a:r>
              <a:rPr lang="it-IT" dirty="0">
                <a:solidFill>
                  <a:schemeClr val="bg1">
                    <a:lumMod val="65000"/>
                  </a:schemeClr>
                </a:solidFill>
              </a:rPr>
              <a:t> (2019)…</a:t>
            </a:r>
          </a:p>
        </p:txBody>
      </p:sp>
      <p:sp>
        <p:nvSpPr>
          <p:cNvPr id="6" name="Segnaposto numero diapositiva 5">
            <a:extLst>
              <a:ext uri="{FF2B5EF4-FFF2-40B4-BE49-F238E27FC236}">
                <a16:creationId xmlns:a16="http://schemas.microsoft.com/office/drawing/2014/main" id="{17BDF3AA-50FB-44B6-89C9-923E196EC21F}"/>
              </a:ext>
            </a:extLst>
          </p:cNvPr>
          <p:cNvSpPr>
            <a:spLocks noGrp="1"/>
          </p:cNvSpPr>
          <p:nvPr>
            <p:ph type="sldNum" sz="quarter" idx="12"/>
          </p:nvPr>
        </p:nvSpPr>
        <p:spPr/>
        <p:txBody>
          <a:bodyPr/>
          <a:lstStyle/>
          <a:p>
            <a:pPr rtl="0"/>
            <a:fld id="{E31375A4-56A4-47D6-9801-1991572033F7}" type="slidenum">
              <a:rPr lang="it-IT" smtClean="0"/>
              <a:t>2</a:t>
            </a:fld>
            <a:endParaRPr lang="it-IT" dirty="0"/>
          </a:p>
        </p:txBody>
      </p:sp>
      <p:sp>
        <p:nvSpPr>
          <p:cNvPr id="7" name="Titolo 1">
            <a:extLst>
              <a:ext uri="{FF2B5EF4-FFF2-40B4-BE49-F238E27FC236}">
                <a16:creationId xmlns:a16="http://schemas.microsoft.com/office/drawing/2014/main" id="{E0AF4605-7D7C-4214-8807-B208C462E981}"/>
              </a:ext>
            </a:extLst>
          </p:cNvPr>
          <p:cNvSpPr txBox="1">
            <a:spLocks/>
          </p:cNvSpPr>
          <p:nvPr/>
        </p:nvSpPr>
        <p:spPr>
          <a:xfrm>
            <a:off x="1295400" y="503853"/>
            <a:ext cx="9601200" cy="67783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b="1" kern="1200">
                <a:solidFill>
                  <a:schemeClr val="accent1">
                    <a:lumMod val="75000"/>
                  </a:schemeClr>
                </a:solidFill>
                <a:latin typeface="+mj-lt"/>
                <a:ea typeface="+mj-ea"/>
                <a:cs typeface="+mj-cs"/>
              </a:defRPr>
            </a:lvl1pPr>
          </a:lstStyle>
          <a:p>
            <a:endParaRPr lang="it-IT" dirty="0"/>
          </a:p>
        </p:txBody>
      </p:sp>
      <p:sp>
        <p:nvSpPr>
          <p:cNvPr id="10" name="Rettangolo 9">
            <a:extLst>
              <a:ext uri="{FF2B5EF4-FFF2-40B4-BE49-F238E27FC236}">
                <a16:creationId xmlns:a16="http://schemas.microsoft.com/office/drawing/2014/main" id="{8456DD1D-44A8-4669-BBC9-55F752EED4E2}"/>
              </a:ext>
            </a:extLst>
          </p:cNvPr>
          <p:cNvSpPr/>
          <p:nvPr/>
        </p:nvSpPr>
        <p:spPr>
          <a:xfrm flipV="1">
            <a:off x="609601" y="1437001"/>
            <a:ext cx="10974592" cy="9637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3" name="Rettangolo 2">
            <a:extLst>
              <a:ext uri="{FF2B5EF4-FFF2-40B4-BE49-F238E27FC236}">
                <a16:creationId xmlns:a16="http://schemas.microsoft.com/office/drawing/2014/main" id="{C50E39DE-0C53-4403-A385-A311F61C2C5E}"/>
              </a:ext>
            </a:extLst>
          </p:cNvPr>
          <p:cNvSpPr/>
          <p:nvPr/>
        </p:nvSpPr>
        <p:spPr>
          <a:xfrm>
            <a:off x="3523148" y="5240898"/>
            <a:ext cx="5145704" cy="369332"/>
          </a:xfrm>
          <a:prstGeom prst="rect">
            <a:avLst/>
          </a:prstGeom>
        </p:spPr>
        <p:txBody>
          <a:bodyPr wrap="none">
            <a:spAutoFit/>
          </a:bodyPr>
          <a:lstStyle/>
          <a:p>
            <a:r>
              <a:rPr lang="it-IT" dirty="0">
                <a:hlinkClick r:id="rId3"/>
              </a:rPr>
              <a:t>https://www.youtube.com/watch?v=DYqtXR8iPlE</a:t>
            </a:r>
            <a:endParaRPr lang="it-IT" dirty="0"/>
          </a:p>
        </p:txBody>
      </p:sp>
      <p:pic>
        <p:nvPicPr>
          <p:cNvPr id="9" name="Immagine 8">
            <a:extLst>
              <a:ext uri="{FF2B5EF4-FFF2-40B4-BE49-F238E27FC236}">
                <a16:creationId xmlns:a16="http://schemas.microsoft.com/office/drawing/2014/main" id="{B59A80FA-40B6-4304-8062-725F7E780AE7}"/>
              </a:ext>
            </a:extLst>
          </p:cNvPr>
          <p:cNvPicPr>
            <a:picLocks noChangeAspect="1"/>
          </p:cNvPicPr>
          <p:nvPr/>
        </p:nvPicPr>
        <p:blipFill rotWithShape="1">
          <a:blip r:embed="rId4"/>
          <a:srcRect l="10625" t="23992" r="42935" b="29072"/>
          <a:stretch/>
        </p:blipFill>
        <p:spPr>
          <a:xfrm>
            <a:off x="3265003" y="1893348"/>
            <a:ext cx="5661991" cy="3217310"/>
          </a:xfrm>
          <a:prstGeom prst="rect">
            <a:avLst/>
          </a:prstGeom>
        </p:spPr>
      </p:pic>
    </p:spTree>
    <p:extLst>
      <p:ext uri="{BB962C8B-B14F-4D97-AF65-F5344CB8AC3E}">
        <p14:creationId xmlns:p14="http://schemas.microsoft.com/office/powerpoint/2010/main" val="39924835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607807" y="265317"/>
            <a:ext cx="10288793" cy="1142385"/>
          </a:xfrm>
        </p:spPr>
        <p:txBody>
          <a:bodyPr rtlCol="0">
            <a:noAutofit/>
          </a:bodyPr>
          <a:lstStyle/>
          <a:p>
            <a:r>
              <a:rPr lang="it-IT" dirty="0">
                <a:solidFill>
                  <a:schemeClr val="bg1">
                    <a:lumMod val="65000"/>
                  </a:schemeClr>
                </a:solidFill>
              </a:rPr>
              <a:t>I principali inquinanti atmosferici </a:t>
            </a:r>
          </a:p>
        </p:txBody>
      </p:sp>
      <p:sp>
        <p:nvSpPr>
          <p:cNvPr id="6" name="Segnaposto numero diapositiva 5">
            <a:extLst>
              <a:ext uri="{FF2B5EF4-FFF2-40B4-BE49-F238E27FC236}">
                <a16:creationId xmlns:a16="http://schemas.microsoft.com/office/drawing/2014/main" id="{17BDF3AA-50FB-44B6-89C9-923E196EC21F}"/>
              </a:ext>
            </a:extLst>
          </p:cNvPr>
          <p:cNvSpPr>
            <a:spLocks noGrp="1"/>
          </p:cNvSpPr>
          <p:nvPr>
            <p:ph type="sldNum" sz="quarter" idx="12"/>
          </p:nvPr>
        </p:nvSpPr>
        <p:spPr/>
        <p:txBody>
          <a:bodyPr/>
          <a:lstStyle/>
          <a:p>
            <a:pPr rtl="0"/>
            <a:fld id="{E31375A4-56A4-47D6-9801-1991572033F7}" type="slidenum">
              <a:rPr lang="it-IT" smtClean="0"/>
              <a:t>20</a:t>
            </a:fld>
            <a:endParaRPr lang="it-IT" dirty="0"/>
          </a:p>
        </p:txBody>
      </p:sp>
      <p:sp>
        <p:nvSpPr>
          <p:cNvPr id="7" name="Titolo 1">
            <a:extLst>
              <a:ext uri="{FF2B5EF4-FFF2-40B4-BE49-F238E27FC236}">
                <a16:creationId xmlns:a16="http://schemas.microsoft.com/office/drawing/2014/main" id="{E0AF4605-7D7C-4214-8807-B208C462E981}"/>
              </a:ext>
            </a:extLst>
          </p:cNvPr>
          <p:cNvSpPr txBox="1">
            <a:spLocks/>
          </p:cNvSpPr>
          <p:nvPr/>
        </p:nvSpPr>
        <p:spPr>
          <a:xfrm>
            <a:off x="1295400" y="503853"/>
            <a:ext cx="9601200" cy="67783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b="1" kern="1200">
                <a:solidFill>
                  <a:schemeClr val="accent1">
                    <a:lumMod val="75000"/>
                  </a:schemeClr>
                </a:solidFill>
                <a:latin typeface="+mj-lt"/>
                <a:ea typeface="+mj-ea"/>
                <a:cs typeface="+mj-cs"/>
              </a:defRPr>
            </a:lvl1pPr>
          </a:lstStyle>
          <a:p>
            <a:endParaRPr lang="it-IT" dirty="0"/>
          </a:p>
        </p:txBody>
      </p:sp>
      <p:sp>
        <p:nvSpPr>
          <p:cNvPr id="10" name="Rettangolo 9">
            <a:extLst>
              <a:ext uri="{FF2B5EF4-FFF2-40B4-BE49-F238E27FC236}">
                <a16:creationId xmlns:a16="http://schemas.microsoft.com/office/drawing/2014/main" id="{8456DD1D-44A8-4669-BBC9-55F752EED4E2}"/>
              </a:ext>
            </a:extLst>
          </p:cNvPr>
          <p:cNvSpPr/>
          <p:nvPr/>
        </p:nvSpPr>
        <p:spPr>
          <a:xfrm flipV="1">
            <a:off x="609601" y="1437001"/>
            <a:ext cx="10974592" cy="9637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104" name="Segnaposto contenuto 2">
            <a:extLst>
              <a:ext uri="{FF2B5EF4-FFF2-40B4-BE49-F238E27FC236}">
                <a16:creationId xmlns:a16="http://schemas.microsoft.com/office/drawing/2014/main" id="{5245C267-13DB-4F99-81CB-9BB38645570F}"/>
              </a:ext>
            </a:extLst>
          </p:cNvPr>
          <p:cNvSpPr>
            <a:spLocks noGrp="1"/>
          </p:cNvSpPr>
          <p:nvPr>
            <p:ph sz="half" idx="1"/>
          </p:nvPr>
        </p:nvSpPr>
        <p:spPr>
          <a:xfrm>
            <a:off x="1295399" y="1760553"/>
            <a:ext cx="9902484" cy="4278929"/>
          </a:xfrm>
        </p:spPr>
        <p:txBody>
          <a:bodyPr rtlCol="0">
            <a:noAutofit/>
          </a:bodyPr>
          <a:lstStyle/>
          <a:p>
            <a:pPr algn="just">
              <a:lnSpc>
                <a:spcPct val="150000"/>
              </a:lnSpc>
              <a:spcBef>
                <a:spcPts val="600"/>
              </a:spcBef>
            </a:pPr>
            <a:r>
              <a:rPr lang="it-IT" dirty="0"/>
              <a:t>Anidride solforosa (SO</a:t>
            </a:r>
            <a:r>
              <a:rPr lang="it-IT" baseline="-25000" dirty="0"/>
              <a:t>2</a:t>
            </a:r>
            <a:r>
              <a:rPr lang="it-IT" dirty="0"/>
              <a:t>)</a:t>
            </a:r>
          </a:p>
          <a:p>
            <a:pPr algn="just">
              <a:lnSpc>
                <a:spcPct val="150000"/>
              </a:lnSpc>
              <a:spcBef>
                <a:spcPts val="600"/>
              </a:spcBef>
            </a:pPr>
            <a:r>
              <a:rPr lang="it-IT" dirty="0"/>
              <a:t>Monossido di carbonio (CO)</a:t>
            </a:r>
          </a:p>
          <a:p>
            <a:pPr algn="just">
              <a:lnSpc>
                <a:spcPct val="150000"/>
              </a:lnSpc>
              <a:spcBef>
                <a:spcPts val="600"/>
              </a:spcBef>
            </a:pPr>
            <a:r>
              <a:rPr lang="it-IT" dirty="0"/>
              <a:t>Composti organici volatili (COV) fra cui il benzene</a:t>
            </a:r>
          </a:p>
          <a:p>
            <a:pPr algn="just">
              <a:lnSpc>
                <a:spcPct val="150000"/>
              </a:lnSpc>
              <a:spcBef>
                <a:spcPts val="600"/>
              </a:spcBef>
            </a:pPr>
            <a:r>
              <a:rPr lang="it-IT" dirty="0"/>
              <a:t>Biossido di azoto (NO</a:t>
            </a:r>
            <a:r>
              <a:rPr lang="it-IT" baseline="-25000" dirty="0"/>
              <a:t>2</a:t>
            </a:r>
            <a:r>
              <a:rPr lang="it-IT" dirty="0"/>
              <a:t>) </a:t>
            </a:r>
          </a:p>
          <a:p>
            <a:pPr algn="just">
              <a:lnSpc>
                <a:spcPct val="150000"/>
              </a:lnSpc>
              <a:spcBef>
                <a:spcPts val="600"/>
              </a:spcBef>
            </a:pPr>
            <a:r>
              <a:rPr lang="it-IT" dirty="0"/>
              <a:t>Il particolato (PM e PM</a:t>
            </a:r>
            <a:r>
              <a:rPr lang="it-IT" baseline="-25000" dirty="0"/>
              <a:t>10</a:t>
            </a:r>
            <a:r>
              <a:rPr lang="it-IT" dirty="0"/>
              <a:t>)</a:t>
            </a:r>
          </a:p>
          <a:p>
            <a:pPr algn="just">
              <a:lnSpc>
                <a:spcPct val="150000"/>
              </a:lnSpc>
              <a:spcBef>
                <a:spcPts val="600"/>
              </a:spcBef>
            </a:pPr>
            <a:r>
              <a:rPr lang="it-IT" dirty="0"/>
              <a:t>Ozono (O</a:t>
            </a:r>
            <a:r>
              <a:rPr lang="it-IT" baseline="-25000" dirty="0"/>
              <a:t>3</a:t>
            </a:r>
            <a:r>
              <a:rPr lang="it-IT" dirty="0"/>
              <a:t>)</a:t>
            </a:r>
          </a:p>
        </p:txBody>
      </p:sp>
    </p:spTree>
    <p:extLst>
      <p:ext uri="{BB962C8B-B14F-4D97-AF65-F5344CB8AC3E}">
        <p14:creationId xmlns:p14="http://schemas.microsoft.com/office/powerpoint/2010/main" val="17520612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607807" y="265317"/>
            <a:ext cx="10288793" cy="1142385"/>
          </a:xfrm>
        </p:spPr>
        <p:txBody>
          <a:bodyPr rtlCol="0">
            <a:noAutofit/>
          </a:bodyPr>
          <a:lstStyle/>
          <a:p>
            <a:r>
              <a:rPr lang="it-IT" dirty="0">
                <a:solidFill>
                  <a:schemeClr val="bg1">
                    <a:lumMod val="65000"/>
                  </a:schemeClr>
                </a:solidFill>
              </a:rPr>
              <a:t>I principali inquinanti atmosferici: alcune serie storiche relative alla città di Torino</a:t>
            </a:r>
          </a:p>
        </p:txBody>
      </p:sp>
      <p:sp>
        <p:nvSpPr>
          <p:cNvPr id="6" name="Segnaposto numero diapositiva 5">
            <a:extLst>
              <a:ext uri="{FF2B5EF4-FFF2-40B4-BE49-F238E27FC236}">
                <a16:creationId xmlns:a16="http://schemas.microsoft.com/office/drawing/2014/main" id="{17BDF3AA-50FB-44B6-89C9-923E196EC21F}"/>
              </a:ext>
            </a:extLst>
          </p:cNvPr>
          <p:cNvSpPr>
            <a:spLocks noGrp="1"/>
          </p:cNvSpPr>
          <p:nvPr>
            <p:ph type="sldNum" sz="quarter" idx="12"/>
          </p:nvPr>
        </p:nvSpPr>
        <p:spPr/>
        <p:txBody>
          <a:bodyPr/>
          <a:lstStyle/>
          <a:p>
            <a:pPr rtl="0"/>
            <a:fld id="{E31375A4-56A4-47D6-9801-1991572033F7}" type="slidenum">
              <a:rPr lang="it-IT" smtClean="0"/>
              <a:t>21</a:t>
            </a:fld>
            <a:endParaRPr lang="it-IT" dirty="0"/>
          </a:p>
        </p:txBody>
      </p:sp>
      <p:sp>
        <p:nvSpPr>
          <p:cNvPr id="7" name="Titolo 1">
            <a:extLst>
              <a:ext uri="{FF2B5EF4-FFF2-40B4-BE49-F238E27FC236}">
                <a16:creationId xmlns:a16="http://schemas.microsoft.com/office/drawing/2014/main" id="{E0AF4605-7D7C-4214-8807-B208C462E981}"/>
              </a:ext>
            </a:extLst>
          </p:cNvPr>
          <p:cNvSpPr txBox="1">
            <a:spLocks/>
          </p:cNvSpPr>
          <p:nvPr/>
        </p:nvSpPr>
        <p:spPr>
          <a:xfrm>
            <a:off x="1295400" y="503853"/>
            <a:ext cx="9601200" cy="67783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b="1" kern="1200">
                <a:solidFill>
                  <a:schemeClr val="accent1">
                    <a:lumMod val="75000"/>
                  </a:schemeClr>
                </a:solidFill>
                <a:latin typeface="+mj-lt"/>
                <a:ea typeface="+mj-ea"/>
                <a:cs typeface="+mj-cs"/>
              </a:defRPr>
            </a:lvl1pPr>
          </a:lstStyle>
          <a:p>
            <a:endParaRPr lang="it-IT" dirty="0"/>
          </a:p>
        </p:txBody>
      </p:sp>
      <p:sp>
        <p:nvSpPr>
          <p:cNvPr id="10" name="Rettangolo 9">
            <a:extLst>
              <a:ext uri="{FF2B5EF4-FFF2-40B4-BE49-F238E27FC236}">
                <a16:creationId xmlns:a16="http://schemas.microsoft.com/office/drawing/2014/main" id="{8456DD1D-44A8-4669-BBC9-55F752EED4E2}"/>
              </a:ext>
            </a:extLst>
          </p:cNvPr>
          <p:cNvSpPr/>
          <p:nvPr/>
        </p:nvSpPr>
        <p:spPr>
          <a:xfrm flipV="1">
            <a:off x="609601" y="1437001"/>
            <a:ext cx="10974592" cy="9637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pic>
        <p:nvPicPr>
          <p:cNvPr id="22" name="Immagine 21">
            <a:extLst>
              <a:ext uri="{FF2B5EF4-FFF2-40B4-BE49-F238E27FC236}">
                <a16:creationId xmlns:a16="http://schemas.microsoft.com/office/drawing/2014/main" id="{4E19350E-6DF3-4532-A4F7-A9FB53E6B1BF}"/>
              </a:ext>
            </a:extLst>
          </p:cNvPr>
          <p:cNvPicPr>
            <a:picLocks noChangeAspect="1"/>
          </p:cNvPicPr>
          <p:nvPr/>
        </p:nvPicPr>
        <p:blipFill>
          <a:blip r:embed="rId3"/>
          <a:stretch>
            <a:fillRect/>
          </a:stretch>
        </p:blipFill>
        <p:spPr>
          <a:xfrm>
            <a:off x="3034818" y="1733434"/>
            <a:ext cx="6480000" cy="3945786"/>
          </a:xfrm>
          <a:prstGeom prst="rect">
            <a:avLst/>
          </a:prstGeom>
        </p:spPr>
      </p:pic>
      <p:pic>
        <p:nvPicPr>
          <p:cNvPr id="23" name="Immagine 22">
            <a:extLst>
              <a:ext uri="{FF2B5EF4-FFF2-40B4-BE49-F238E27FC236}">
                <a16:creationId xmlns:a16="http://schemas.microsoft.com/office/drawing/2014/main" id="{7803B77A-7B65-439E-BFAE-2D0BD65EA106}"/>
              </a:ext>
            </a:extLst>
          </p:cNvPr>
          <p:cNvPicPr>
            <a:picLocks noChangeAspect="1"/>
          </p:cNvPicPr>
          <p:nvPr/>
        </p:nvPicPr>
        <p:blipFill>
          <a:blip r:embed="rId4"/>
          <a:stretch>
            <a:fillRect/>
          </a:stretch>
        </p:blipFill>
        <p:spPr>
          <a:xfrm>
            <a:off x="2856000" y="1736724"/>
            <a:ext cx="6480000" cy="3965045"/>
          </a:xfrm>
          <a:prstGeom prst="rect">
            <a:avLst/>
          </a:prstGeom>
        </p:spPr>
      </p:pic>
      <p:pic>
        <p:nvPicPr>
          <p:cNvPr id="25" name="Immagine 24">
            <a:extLst>
              <a:ext uri="{FF2B5EF4-FFF2-40B4-BE49-F238E27FC236}">
                <a16:creationId xmlns:a16="http://schemas.microsoft.com/office/drawing/2014/main" id="{6645C008-1DF5-4F46-9306-0A58ED19907A}"/>
              </a:ext>
            </a:extLst>
          </p:cNvPr>
          <p:cNvPicPr>
            <a:picLocks noChangeAspect="1"/>
          </p:cNvPicPr>
          <p:nvPr/>
        </p:nvPicPr>
        <p:blipFill>
          <a:blip r:embed="rId5"/>
          <a:stretch>
            <a:fillRect/>
          </a:stretch>
        </p:blipFill>
        <p:spPr>
          <a:xfrm>
            <a:off x="3020730" y="1882854"/>
            <a:ext cx="6480000" cy="3928520"/>
          </a:xfrm>
          <a:prstGeom prst="rect">
            <a:avLst/>
          </a:prstGeom>
        </p:spPr>
      </p:pic>
      <p:pic>
        <p:nvPicPr>
          <p:cNvPr id="26" name="Immagine 25">
            <a:extLst>
              <a:ext uri="{FF2B5EF4-FFF2-40B4-BE49-F238E27FC236}">
                <a16:creationId xmlns:a16="http://schemas.microsoft.com/office/drawing/2014/main" id="{1389D0A0-79C3-412D-AB74-2E26B27FE707}"/>
              </a:ext>
            </a:extLst>
          </p:cNvPr>
          <p:cNvPicPr>
            <a:picLocks noChangeAspect="1"/>
          </p:cNvPicPr>
          <p:nvPr/>
        </p:nvPicPr>
        <p:blipFill>
          <a:blip r:embed="rId6"/>
          <a:stretch>
            <a:fillRect/>
          </a:stretch>
        </p:blipFill>
        <p:spPr>
          <a:xfrm>
            <a:off x="2829781" y="1733434"/>
            <a:ext cx="6890074" cy="4053000"/>
          </a:xfrm>
          <a:prstGeom prst="rect">
            <a:avLst/>
          </a:prstGeom>
        </p:spPr>
      </p:pic>
      <p:pic>
        <p:nvPicPr>
          <p:cNvPr id="27" name="Immagine 26">
            <a:extLst>
              <a:ext uri="{FF2B5EF4-FFF2-40B4-BE49-F238E27FC236}">
                <a16:creationId xmlns:a16="http://schemas.microsoft.com/office/drawing/2014/main" id="{96EBE4D0-6F19-4BB7-95B1-8EB1B4FAADE1}"/>
              </a:ext>
            </a:extLst>
          </p:cNvPr>
          <p:cNvPicPr>
            <a:picLocks noChangeAspect="1"/>
          </p:cNvPicPr>
          <p:nvPr/>
        </p:nvPicPr>
        <p:blipFill>
          <a:blip r:embed="rId7"/>
          <a:stretch>
            <a:fillRect/>
          </a:stretch>
        </p:blipFill>
        <p:spPr>
          <a:xfrm>
            <a:off x="2884176" y="1961980"/>
            <a:ext cx="6781283" cy="3917297"/>
          </a:xfrm>
          <a:prstGeom prst="rect">
            <a:avLst/>
          </a:prstGeom>
        </p:spPr>
      </p:pic>
      <p:pic>
        <p:nvPicPr>
          <p:cNvPr id="28" name="Immagine 27">
            <a:extLst>
              <a:ext uri="{FF2B5EF4-FFF2-40B4-BE49-F238E27FC236}">
                <a16:creationId xmlns:a16="http://schemas.microsoft.com/office/drawing/2014/main" id="{8D6A6ED9-1754-4D05-AAF2-002BA4C574F2}"/>
              </a:ext>
            </a:extLst>
          </p:cNvPr>
          <p:cNvPicPr>
            <a:picLocks noChangeAspect="1"/>
          </p:cNvPicPr>
          <p:nvPr/>
        </p:nvPicPr>
        <p:blipFill>
          <a:blip r:embed="rId8"/>
          <a:stretch>
            <a:fillRect/>
          </a:stretch>
        </p:blipFill>
        <p:spPr>
          <a:xfrm>
            <a:off x="2856000" y="1829826"/>
            <a:ext cx="6480000" cy="3701169"/>
          </a:xfrm>
          <a:prstGeom prst="rect">
            <a:avLst/>
          </a:prstGeom>
        </p:spPr>
      </p:pic>
    </p:spTree>
    <p:extLst>
      <p:ext uri="{BB962C8B-B14F-4D97-AF65-F5344CB8AC3E}">
        <p14:creationId xmlns:p14="http://schemas.microsoft.com/office/powerpoint/2010/main" val="2946475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28"/>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22"/>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23"/>
                                        </p:tgtEl>
                                        <p:attrNameLst>
                                          <p:attrName>style.visibility</p:attrName>
                                        </p:attrNameLst>
                                      </p:cBhvr>
                                      <p:to>
                                        <p:strVal val="hidden"/>
                                      </p:to>
                                    </p:set>
                                  </p:childTnLst>
                                </p:cTn>
                              </p:par>
                              <p:par>
                                <p:cTn id="19" presetID="1" presetClass="entr" presetSubtype="0" fill="hold" nodeType="withEffect">
                                  <p:stCondLst>
                                    <p:cond delay="0"/>
                                  </p:stCondLst>
                                  <p:childTnLst>
                                    <p:set>
                                      <p:cBhvr>
                                        <p:cTn id="20" dur="1" fill="hold">
                                          <p:stCondLst>
                                            <p:cond delay="0"/>
                                          </p:stCondLst>
                                        </p:cTn>
                                        <p:tgtEl>
                                          <p:spTgt spid="2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nodeType="clickEffect">
                                  <p:stCondLst>
                                    <p:cond delay="0"/>
                                  </p:stCondLst>
                                  <p:childTnLst>
                                    <p:set>
                                      <p:cBhvr>
                                        <p:cTn id="24" dur="1" fill="hold">
                                          <p:stCondLst>
                                            <p:cond delay="0"/>
                                          </p:stCondLst>
                                        </p:cTn>
                                        <p:tgtEl>
                                          <p:spTgt spid="26"/>
                                        </p:tgtEl>
                                        <p:attrNameLst>
                                          <p:attrName>style.visibility</p:attrName>
                                        </p:attrNameLst>
                                      </p:cBhvr>
                                      <p:to>
                                        <p:strVal val="hidden"/>
                                      </p:to>
                                    </p:set>
                                  </p:childTnLst>
                                </p:cTn>
                              </p:par>
                              <p:par>
                                <p:cTn id="25" presetID="1" presetClass="entr" presetSubtype="0" fill="hold" nodeType="with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0"/>
                                          </p:stCondLst>
                                        </p:cTn>
                                        <p:tgtEl>
                                          <p:spTgt spid="27"/>
                                        </p:tgtEl>
                                        <p:attrNameLst>
                                          <p:attrName>style.visibility</p:attrName>
                                        </p:attrNameLst>
                                      </p:cBhvr>
                                      <p:to>
                                        <p:strVal val="hidden"/>
                                      </p:to>
                                    </p:set>
                                  </p:childTnLst>
                                </p:cTn>
                              </p:par>
                              <p:par>
                                <p:cTn id="31" presetID="1" presetClass="entr" presetSubtype="0" fill="hold" nodeType="withEffect">
                                  <p:stCondLst>
                                    <p:cond delay="0"/>
                                  </p:stCondLst>
                                  <p:childTnLst>
                                    <p:set>
                                      <p:cBhvr>
                                        <p:cTn id="32"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607807" y="265317"/>
            <a:ext cx="10288793" cy="1142385"/>
          </a:xfrm>
        </p:spPr>
        <p:txBody>
          <a:bodyPr rtlCol="0">
            <a:noAutofit/>
          </a:bodyPr>
          <a:lstStyle/>
          <a:p>
            <a:r>
              <a:rPr lang="it-IT" dirty="0">
                <a:solidFill>
                  <a:schemeClr val="bg1">
                    <a:lumMod val="65000"/>
                  </a:schemeClr>
                </a:solidFill>
              </a:rPr>
              <a:t>L’inquinamento a Londra a fine ‘800…</a:t>
            </a:r>
          </a:p>
        </p:txBody>
      </p:sp>
      <p:sp>
        <p:nvSpPr>
          <p:cNvPr id="6" name="Segnaposto numero diapositiva 5">
            <a:extLst>
              <a:ext uri="{FF2B5EF4-FFF2-40B4-BE49-F238E27FC236}">
                <a16:creationId xmlns:a16="http://schemas.microsoft.com/office/drawing/2014/main" id="{17BDF3AA-50FB-44B6-89C9-923E196EC21F}"/>
              </a:ext>
            </a:extLst>
          </p:cNvPr>
          <p:cNvSpPr>
            <a:spLocks noGrp="1"/>
          </p:cNvSpPr>
          <p:nvPr>
            <p:ph type="sldNum" sz="quarter" idx="12"/>
          </p:nvPr>
        </p:nvSpPr>
        <p:spPr/>
        <p:txBody>
          <a:bodyPr/>
          <a:lstStyle/>
          <a:p>
            <a:pPr rtl="0"/>
            <a:fld id="{E31375A4-56A4-47D6-9801-1991572033F7}" type="slidenum">
              <a:rPr lang="it-IT" smtClean="0"/>
              <a:t>22</a:t>
            </a:fld>
            <a:endParaRPr lang="it-IT" dirty="0"/>
          </a:p>
        </p:txBody>
      </p:sp>
      <p:sp>
        <p:nvSpPr>
          <p:cNvPr id="7" name="Titolo 1">
            <a:extLst>
              <a:ext uri="{FF2B5EF4-FFF2-40B4-BE49-F238E27FC236}">
                <a16:creationId xmlns:a16="http://schemas.microsoft.com/office/drawing/2014/main" id="{E0AF4605-7D7C-4214-8807-B208C462E981}"/>
              </a:ext>
            </a:extLst>
          </p:cNvPr>
          <p:cNvSpPr txBox="1">
            <a:spLocks/>
          </p:cNvSpPr>
          <p:nvPr/>
        </p:nvSpPr>
        <p:spPr>
          <a:xfrm>
            <a:off x="1295400" y="503853"/>
            <a:ext cx="9601200" cy="67783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b="1" kern="1200">
                <a:solidFill>
                  <a:schemeClr val="accent1">
                    <a:lumMod val="75000"/>
                  </a:schemeClr>
                </a:solidFill>
                <a:latin typeface="+mj-lt"/>
                <a:ea typeface="+mj-ea"/>
                <a:cs typeface="+mj-cs"/>
              </a:defRPr>
            </a:lvl1pPr>
          </a:lstStyle>
          <a:p>
            <a:endParaRPr lang="it-IT" dirty="0"/>
          </a:p>
        </p:txBody>
      </p:sp>
      <p:sp>
        <p:nvSpPr>
          <p:cNvPr id="10" name="Rettangolo 9">
            <a:extLst>
              <a:ext uri="{FF2B5EF4-FFF2-40B4-BE49-F238E27FC236}">
                <a16:creationId xmlns:a16="http://schemas.microsoft.com/office/drawing/2014/main" id="{8456DD1D-44A8-4669-BBC9-55F752EED4E2}"/>
              </a:ext>
            </a:extLst>
          </p:cNvPr>
          <p:cNvSpPr/>
          <p:nvPr/>
        </p:nvSpPr>
        <p:spPr>
          <a:xfrm flipV="1">
            <a:off x="609601" y="1437001"/>
            <a:ext cx="10974592" cy="9637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pic>
        <p:nvPicPr>
          <p:cNvPr id="13" name="Picture 2">
            <a:extLst>
              <a:ext uri="{FF2B5EF4-FFF2-40B4-BE49-F238E27FC236}">
                <a16:creationId xmlns:a16="http://schemas.microsoft.com/office/drawing/2014/main" id="{6A6CE712-1F65-4AA0-943A-74F891EA2EB8}"/>
              </a:ext>
            </a:extLst>
          </p:cNvPr>
          <p:cNvPicPr>
            <a:picLocks noChangeAspect="1" noChangeArrowheads="1"/>
          </p:cNvPicPr>
          <p:nvPr/>
        </p:nvPicPr>
        <p:blipFill>
          <a:blip r:embed="rId3" cstate="print"/>
          <a:srcRect l="14662" t="17345" r="39403" b="38362"/>
          <a:stretch>
            <a:fillRect/>
          </a:stretch>
        </p:blipFill>
        <p:spPr bwMode="auto">
          <a:xfrm>
            <a:off x="2063751" y="1571526"/>
            <a:ext cx="4481513" cy="2430462"/>
          </a:xfrm>
          <a:prstGeom prst="rect">
            <a:avLst/>
          </a:prstGeom>
          <a:noFill/>
          <a:ln w="9525">
            <a:noFill/>
            <a:miter lim="800000"/>
            <a:headEnd/>
            <a:tailEnd/>
          </a:ln>
        </p:spPr>
      </p:pic>
      <p:sp>
        <p:nvSpPr>
          <p:cNvPr id="14" name="AutoShape 5">
            <a:extLst>
              <a:ext uri="{FF2B5EF4-FFF2-40B4-BE49-F238E27FC236}">
                <a16:creationId xmlns:a16="http://schemas.microsoft.com/office/drawing/2014/main" id="{2ED8217F-35CD-4984-B007-2B05A131DDFC}"/>
              </a:ext>
            </a:extLst>
          </p:cNvPr>
          <p:cNvSpPr>
            <a:spLocks noChangeArrowheads="1"/>
          </p:cNvSpPr>
          <p:nvPr/>
        </p:nvSpPr>
        <p:spPr bwMode="auto">
          <a:xfrm>
            <a:off x="6888164" y="1548289"/>
            <a:ext cx="4694235" cy="2860358"/>
          </a:xfrm>
          <a:prstGeom prst="roundRect">
            <a:avLst>
              <a:gd name="adj" fmla="val 16667"/>
            </a:avLst>
          </a:prstGeom>
          <a:solidFill>
            <a:schemeClr val="accent4">
              <a:lumMod val="60000"/>
              <a:lumOff val="40000"/>
            </a:schemeClr>
          </a:solidFill>
          <a:ln w="38100">
            <a:solidFill>
              <a:srgbClr val="FF0000"/>
            </a:solidFill>
            <a:round/>
            <a:headEnd/>
            <a:tailEnd/>
          </a:ln>
        </p:spPr>
        <p:txBody>
          <a:bodyPr wrap="square" anchor="b">
            <a:spAutoFit/>
          </a:bodyPr>
          <a:lstStyle/>
          <a:p>
            <a:pPr algn="just"/>
            <a:r>
              <a:rPr lang="it-IT" dirty="0">
                <a:solidFill>
                  <a:srgbClr val="0070C0"/>
                </a:solidFill>
                <a:latin typeface="Arial" charset="0"/>
              </a:rPr>
              <a:t>“</a:t>
            </a:r>
            <a:r>
              <a:rPr lang="en-US" b="1" dirty="0">
                <a:solidFill>
                  <a:srgbClr val="0070C0"/>
                </a:solidFill>
                <a:latin typeface="Arial" charset="0"/>
              </a:rPr>
              <a:t>By the late 1800s, the problem of horse pollution had reached unprecedented heights</a:t>
            </a:r>
            <a:r>
              <a:rPr lang="en-US" dirty="0">
                <a:solidFill>
                  <a:srgbClr val="0070C0"/>
                </a:solidFill>
                <a:latin typeface="Arial" charset="0"/>
              </a:rPr>
              <a:t>…</a:t>
            </a:r>
          </a:p>
          <a:p>
            <a:pPr algn="just"/>
            <a:r>
              <a:rPr lang="en-US" dirty="0">
                <a:solidFill>
                  <a:srgbClr val="0070C0"/>
                </a:solidFill>
                <a:latin typeface="Arial" charset="0"/>
              </a:rPr>
              <a:t>American cities were drowning in horse manure as well as other unpleasant byproducts of the era’s predominant mode of transportation: urine, ﬂies, congestion, carcasses, and traffic accidents…”</a:t>
            </a:r>
          </a:p>
        </p:txBody>
      </p:sp>
      <p:sp>
        <p:nvSpPr>
          <p:cNvPr id="15" name="AutoShape 5">
            <a:extLst>
              <a:ext uri="{FF2B5EF4-FFF2-40B4-BE49-F238E27FC236}">
                <a16:creationId xmlns:a16="http://schemas.microsoft.com/office/drawing/2014/main" id="{1B9E6DFE-7606-4571-8DC9-242CC1F1688B}"/>
              </a:ext>
            </a:extLst>
          </p:cNvPr>
          <p:cNvSpPr>
            <a:spLocks noChangeArrowheads="1"/>
          </p:cNvSpPr>
          <p:nvPr/>
        </p:nvSpPr>
        <p:spPr bwMode="auto">
          <a:xfrm>
            <a:off x="1411045" y="4469229"/>
            <a:ext cx="9369910" cy="1634490"/>
          </a:xfrm>
          <a:prstGeom prst="roundRect">
            <a:avLst>
              <a:gd name="adj" fmla="val 16667"/>
            </a:avLst>
          </a:prstGeom>
          <a:solidFill>
            <a:schemeClr val="accent4">
              <a:lumMod val="60000"/>
              <a:lumOff val="40000"/>
            </a:schemeClr>
          </a:solidFill>
          <a:ln w="38100">
            <a:solidFill>
              <a:srgbClr val="FF0000"/>
            </a:solidFill>
            <a:round/>
            <a:headEnd/>
            <a:tailEnd/>
          </a:ln>
        </p:spPr>
        <p:txBody>
          <a:bodyPr wrap="square" anchor="b">
            <a:spAutoFit/>
          </a:bodyPr>
          <a:lstStyle/>
          <a:p>
            <a:pPr algn="just"/>
            <a:r>
              <a:rPr lang="en-US">
                <a:solidFill>
                  <a:srgbClr val="0070C0"/>
                </a:solidFill>
                <a:latin typeface="Arial" charset="0"/>
              </a:rPr>
              <a:t>“…In 1894, the Times of London estimated that by 1950 every street in the city would be buried nine feet deep in horse manure. One New York prognosticator of the 1890s concluded that by 1930 the horse droppings would rise to Manhattan’s third-storey windows. </a:t>
            </a:r>
            <a:r>
              <a:rPr lang="en-US" b="1">
                <a:solidFill>
                  <a:srgbClr val="0070C0"/>
                </a:solidFill>
                <a:latin typeface="Arial" charset="0"/>
              </a:rPr>
              <a:t>A public health and sanitation crisis of almost unimaginable dimensions loomed.</a:t>
            </a:r>
            <a:r>
              <a:rPr lang="en-US">
                <a:solidFill>
                  <a:srgbClr val="0070C0"/>
                </a:solidFill>
                <a:latin typeface="Arial" charset="0"/>
              </a:rPr>
              <a:t>” E. Morris, Breakthrough Institute</a:t>
            </a:r>
            <a:endParaRPr lang="en-US" dirty="0">
              <a:solidFill>
                <a:srgbClr val="0070C0"/>
              </a:solidFill>
              <a:latin typeface="Arial" charset="0"/>
            </a:endParaRPr>
          </a:p>
        </p:txBody>
      </p:sp>
    </p:spTree>
    <p:extLst>
      <p:ext uri="{BB962C8B-B14F-4D97-AF65-F5344CB8AC3E}">
        <p14:creationId xmlns:p14="http://schemas.microsoft.com/office/powerpoint/2010/main" val="528336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607807" y="265317"/>
            <a:ext cx="10288793" cy="1142385"/>
          </a:xfrm>
        </p:spPr>
        <p:txBody>
          <a:bodyPr rtlCol="0">
            <a:noAutofit/>
          </a:bodyPr>
          <a:lstStyle/>
          <a:p>
            <a:r>
              <a:rPr lang="it-IT" dirty="0">
                <a:solidFill>
                  <a:schemeClr val="bg1">
                    <a:lumMod val="65000"/>
                  </a:schemeClr>
                </a:solidFill>
              </a:rPr>
              <a:t>… e nel 1954</a:t>
            </a:r>
          </a:p>
        </p:txBody>
      </p:sp>
      <p:sp>
        <p:nvSpPr>
          <p:cNvPr id="6" name="Segnaposto numero diapositiva 5">
            <a:extLst>
              <a:ext uri="{FF2B5EF4-FFF2-40B4-BE49-F238E27FC236}">
                <a16:creationId xmlns:a16="http://schemas.microsoft.com/office/drawing/2014/main" id="{17BDF3AA-50FB-44B6-89C9-923E196EC21F}"/>
              </a:ext>
            </a:extLst>
          </p:cNvPr>
          <p:cNvSpPr>
            <a:spLocks noGrp="1"/>
          </p:cNvSpPr>
          <p:nvPr>
            <p:ph type="sldNum" sz="quarter" idx="12"/>
          </p:nvPr>
        </p:nvSpPr>
        <p:spPr/>
        <p:txBody>
          <a:bodyPr/>
          <a:lstStyle/>
          <a:p>
            <a:pPr rtl="0"/>
            <a:fld id="{E31375A4-56A4-47D6-9801-1991572033F7}" type="slidenum">
              <a:rPr lang="it-IT" smtClean="0"/>
              <a:t>23</a:t>
            </a:fld>
            <a:endParaRPr lang="it-IT" dirty="0"/>
          </a:p>
        </p:txBody>
      </p:sp>
      <p:sp>
        <p:nvSpPr>
          <p:cNvPr id="7" name="Titolo 1">
            <a:extLst>
              <a:ext uri="{FF2B5EF4-FFF2-40B4-BE49-F238E27FC236}">
                <a16:creationId xmlns:a16="http://schemas.microsoft.com/office/drawing/2014/main" id="{E0AF4605-7D7C-4214-8807-B208C462E981}"/>
              </a:ext>
            </a:extLst>
          </p:cNvPr>
          <p:cNvSpPr txBox="1">
            <a:spLocks/>
          </p:cNvSpPr>
          <p:nvPr/>
        </p:nvSpPr>
        <p:spPr>
          <a:xfrm>
            <a:off x="1295400" y="503853"/>
            <a:ext cx="9601200" cy="67783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b="1" kern="1200">
                <a:solidFill>
                  <a:schemeClr val="accent1">
                    <a:lumMod val="75000"/>
                  </a:schemeClr>
                </a:solidFill>
                <a:latin typeface="+mj-lt"/>
                <a:ea typeface="+mj-ea"/>
                <a:cs typeface="+mj-cs"/>
              </a:defRPr>
            </a:lvl1pPr>
          </a:lstStyle>
          <a:p>
            <a:endParaRPr lang="it-IT" dirty="0"/>
          </a:p>
        </p:txBody>
      </p:sp>
      <p:sp>
        <p:nvSpPr>
          <p:cNvPr id="10" name="Rettangolo 9">
            <a:extLst>
              <a:ext uri="{FF2B5EF4-FFF2-40B4-BE49-F238E27FC236}">
                <a16:creationId xmlns:a16="http://schemas.microsoft.com/office/drawing/2014/main" id="{8456DD1D-44A8-4669-BBC9-55F752EED4E2}"/>
              </a:ext>
            </a:extLst>
          </p:cNvPr>
          <p:cNvSpPr/>
          <p:nvPr/>
        </p:nvSpPr>
        <p:spPr>
          <a:xfrm flipV="1">
            <a:off x="609601" y="1437001"/>
            <a:ext cx="10974592" cy="9637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pic>
        <p:nvPicPr>
          <p:cNvPr id="16" name="Picture 8">
            <a:extLst>
              <a:ext uri="{FF2B5EF4-FFF2-40B4-BE49-F238E27FC236}">
                <a16:creationId xmlns:a16="http://schemas.microsoft.com/office/drawing/2014/main" id="{447B561C-23A0-4869-B684-4B1BCB0E0E49}"/>
              </a:ext>
            </a:extLst>
          </p:cNvPr>
          <p:cNvPicPr>
            <a:picLocks noChangeAspect="1" noChangeArrowheads="1"/>
          </p:cNvPicPr>
          <p:nvPr/>
        </p:nvPicPr>
        <p:blipFill>
          <a:blip r:embed="rId3" cstate="print"/>
          <a:srcRect l="20155" t="14934" r="18176" b="4910"/>
          <a:stretch>
            <a:fillRect/>
          </a:stretch>
        </p:blipFill>
        <p:spPr bwMode="auto">
          <a:xfrm>
            <a:off x="3287714" y="1615154"/>
            <a:ext cx="5616575" cy="4103687"/>
          </a:xfrm>
          <a:prstGeom prst="rect">
            <a:avLst/>
          </a:prstGeom>
          <a:noFill/>
          <a:ln w="9525">
            <a:noFill/>
            <a:miter lim="800000"/>
            <a:headEnd/>
            <a:tailEnd/>
          </a:ln>
        </p:spPr>
      </p:pic>
      <p:sp>
        <p:nvSpPr>
          <p:cNvPr id="17" name="Rectangle 9">
            <a:extLst>
              <a:ext uri="{FF2B5EF4-FFF2-40B4-BE49-F238E27FC236}">
                <a16:creationId xmlns:a16="http://schemas.microsoft.com/office/drawing/2014/main" id="{F2BBE73A-9740-45DD-AB34-239D1472F259}"/>
              </a:ext>
            </a:extLst>
          </p:cNvPr>
          <p:cNvSpPr>
            <a:spLocks noChangeArrowheads="1"/>
          </p:cNvSpPr>
          <p:nvPr/>
        </p:nvSpPr>
        <p:spPr bwMode="auto">
          <a:xfrm>
            <a:off x="3287714" y="5721056"/>
            <a:ext cx="5616575" cy="461963"/>
          </a:xfrm>
          <a:prstGeom prst="rect">
            <a:avLst/>
          </a:prstGeom>
          <a:noFill/>
          <a:ln w="9525">
            <a:noFill/>
            <a:miter lim="800000"/>
            <a:headEnd/>
            <a:tailEnd/>
          </a:ln>
          <a:effectLst/>
        </p:spPr>
        <p:txBody>
          <a:bodyPr anchor="ctr">
            <a:spAutoFit/>
          </a:bodyPr>
          <a:lstStyle/>
          <a:p>
            <a:pPr eaLnBrk="0" hangingPunct="0">
              <a:defRPr/>
            </a:pPr>
            <a:r>
              <a:rPr lang="it-IT" sz="1200" i="1" dirty="0">
                <a:ea typeface="Calibri" pitchFamily="34" charset="0"/>
                <a:cs typeface="Times New Roman" pitchFamily="18" charset="0"/>
              </a:rPr>
              <a:t>Fonte</a:t>
            </a:r>
            <a:r>
              <a:rPr lang="it-IT" sz="1200" dirty="0">
                <a:ea typeface="Calibri" pitchFamily="34" charset="0"/>
                <a:cs typeface="Times New Roman" pitchFamily="18" charset="0"/>
              </a:rPr>
              <a:t>: European Environment Agency, </a:t>
            </a:r>
            <a:r>
              <a:rPr lang="en-US" sz="1200" dirty="0">
                <a:ea typeface="Calibri" pitchFamily="34" charset="0"/>
                <a:cs typeface="Times New Roman" pitchFamily="18" charset="0"/>
              </a:rPr>
              <a:t>A changing atmosphere success of air </a:t>
            </a:r>
          </a:p>
          <a:p>
            <a:pPr eaLnBrk="0" hangingPunct="0">
              <a:defRPr/>
            </a:pPr>
            <a:r>
              <a:rPr lang="en-US" sz="1200" dirty="0">
                <a:ea typeface="Calibri" pitchFamily="34" charset="0"/>
                <a:cs typeface="Times New Roman" pitchFamily="18" charset="0"/>
              </a:rPr>
              <a:t>pollution abatement</a:t>
            </a:r>
            <a:endParaRPr lang="it-IT" sz="1200" dirty="0"/>
          </a:p>
        </p:txBody>
      </p:sp>
    </p:spTree>
    <p:extLst>
      <p:ext uri="{BB962C8B-B14F-4D97-AF65-F5344CB8AC3E}">
        <p14:creationId xmlns:p14="http://schemas.microsoft.com/office/powerpoint/2010/main" val="2776806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607807" y="265317"/>
            <a:ext cx="10288793" cy="1142385"/>
          </a:xfrm>
        </p:spPr>
        <p:txBody>
          <a:bodyPr rtlCol="0">
            <a:noAutofit/>
          </a:bodyPr>
          <a:lstStyle/>
          <a:p>
            <a:r>
              <a:rPr lang="it-IT" dirty="0">
                <a:solidFill>
                  <a:schemeClr val="bg1">
                    <a:lumMod val="65000"/>
                  </a:schemeClr>
                </a:solidFill>
              </a:rPr>
              <a:t>Los Angeles: 1953 vs. 2003</a:t>
            </a:r>
          </a:p>
        </p:txBody>
      </p:sp>
      <p:sp>
        <p:nvSpPr>
          <p:cNvPr id="6" name="Segnaposto numero diapositiva 5">
            <a:extLst>
              <a:ext uri="{FF2B5EF4-FFF2-40B4-BE49-F238E27FC236}">
                <a16:creationId xmlns:a16="http://schemas.microsoft.com/office/drawing/2014/main" id="{17BDF3AA-50FB-44B6-89C9-923E196EC21F}"/>
              </a:ext>
            </a:extLst>
          </p:cNvPr>
          <p:cNvSpPr>
            <a:spLocks noGrp="1"/>
          </p:cNvSpPr>
          <p:nvPr>
            <p:ph type="sldNum" sz="quarter" idx="12"/>
          </p:nvPr>
        </p:nvSpPr>
        <p:spPr/>
        <p:txBody>
          <a:bodyPr/>
          <a:lstStyle/>
          <a:p>
            <a:pPr rtl="0"/>
            <a:fld id="{E31375A4-56A4-47D6-9801-1991572033F7}" type="slidenum">
              <a:rPr lang="it-IT" smtClean="0"/>
              <a:t>24</a:t>
            </a:fld>
            <a:endParaRPr lang="it-IT" dirty="0"/>
          </a:p>
        </p:txBody>
      </p:sp>
      <p:sp>
        <p:nvSpPr>
          <p:cNvPr id="7" name="Titolo 1">
            <a:extLst>
              <a:ext uri="{FF2B5EF4-FFF2-40B4-BE49-F238E27FC236}">
                <a16:creationId xmlns:a16="http://schemas.microsoft.com/office/drawing/2014/main" id="{E0AF4605-7D7C-4214-8807-B208C462E981}"/>
              </a:ext>
            </a:extLst>
          </p:cNvPr>
          <p:cNvSpPr txBox="1">
            <a:spLocks/>
          </p:cNvSpPr>
          <p:nvPr/>
        </p:nvSpPr>
        <p:spPr>
          <a:xfrm>
            <a:off x="1295400" y="503853"/>
            <a:ext cx="9601200" cy="67783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b="1" kern="1200">
                <a:solidFill>
                  <a:schemeClr val="accent1">
                    <a:lumMod val="75000"/>
                  </a:schemeClr>
                </a:solidFill>
                <a:latin typeface="+mj-lt"/>
                <a:ea typeface="+mj-ea"/>
                <a:cs typeface="+mj-cs"/>
              </a:defRPr>
            </a:lvl1pPr>
          </a:lstStyle>
          <a:p>
            <a:endParaRPr lang="it-IT" dirty="0"/>
          </a:p>
        </p:txBody>
      </p:sp>
      <p:sp>
        <p:nvSpPr>
          <p:cNvPr id="10" name="Rettangolo 9">
            <a:extLst>
              <a:ext uri="{FF2B5EF4-FFF2-40B4-BE49-F238E27FC236}">
                <a16:creationId xmlns:a16="http://schemas.microsoft.com/office/drawing/2014/main" id="{8456DD1D-44A8-4669-BBC9-55F752EED4E2}"/>
              </a:ext>
            </a:extLst>
          </p:cNvPr>
          <p:cNvSpPr/>
          <p:nvPr/>
        </p:nvSpPr>
        <p:spPr>
          <a:xfrm flipV="1">
            <a:off x="609601" y="1437001"/>
            <a:ext cx="10974592" cy="9637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pic>
        <p:nvPicPr>
          <p:cNvPr id="8" name="Picture 2" descr="Los Angeles1 (1953)">
            <a:extLst>
              <a:ext uri="{FF2B5EF4-FFF2-40B4-BE49-F238E27FC236}">
                <a16:creationId xmlns:a16="http://schemas.microsoft.com/office/drawing/2014/main" id="{F4F496CE-6820-4566-BCD1-8B5E3B106D3B}"/>
              </a:ext>
            </a:extLst>
          </p:cNvPr>
          <p:cNvPicPr>
            <a:picLocks noChangeAspect="1" noChangeArrowheads="1"/>
          </p:cNvPicPr>
          <p:nvPr/>
        </p:nvPicPr>
        <p:blipFill>
          <a:blip r:embed="rId3" cstate="print"/>
          <a:srcRect/>
          <a:stretch>
            <a:fillRect/>
          </a:stretch>
        </p:blipFill>
        <p:spPr bwMode="auto">
          <a:xfrm>
            <a:off x="2536825" y="2236010"/>
            <a:ext cx="2598738" cy="3722688"/>
          </a:xfrm>
          <a:prstGeom prst="rect">
            <a:avLst/>
          </a:prstGeom>
          <a:noFill/>
          <a:ln w="9525">
            <a:noFill/>
            <a:miter lim="800000"/>
            <a:headEnd/>
            <a:tailEnd/>
          </a:ln>
        </p:spPr>
      </p:pic>
      <p:pic>
        <p:nvPicPr>
          <p:cNvPr id="9" name="Picture 3" descr="Los Angeles2 (2003)">
            <a:extLst>
              <a:ext uri="{FF2B5EF4-FFF2-40B4-BE49-F238E27FC236}">
                <a16:creationId xmlns:a16="http://schemas.microsoft.com/office/drawing/2014/main" id="{F5269150-95FE-4341-8A28-3018405EF97D}"/>
              </a:ext>
            </a:extLst>
          </p:cNvPr>
          <p:cNvPicPr>
            <a:picLocks noChangeAspect="1" noChangeArrowheads="1"/>
          </p:cNvPicPr>
          <p:nvPr/>
        </p:nvPicPr>
        <p:blipFill>
          <a:blip r:embed="rId4" cstate="print"/>
          <a:srcRect/>
          <a:stretch>
            <a:fillRect/>
          </a:stretch>
        </p:blipFill>
        <p:spPr bwMode="auto">
          <a:xfrm>
            <a:off x="6629401" y="2236010"/>
            <a:ext cx="2536825" cy="3721100"/>
          </a:xfrm>
          <a:prstGeom prst="rect">
            <a:avLst/>
          </a:prstGeom>
          <a:noFill/>
          <a:ln w="9525">
            <a:noFill/>
            <a:miter lim="800000"/>
            <a:headEnd/>
            <a:tailEnd/>
          </a:ln>
        </p:spPr>
      </p:pic>
      <p:sp>
        <p:nvSpPr>
          <p:cNvPr id="11" name="Text Box 4">
            <a:extLst>
              <a:ext uri="{FF2B5EF4-FFF2-40B4-BE49-F238E27FC236}">
                <a16:creationId xmlns:a16="http://schemas.microsoft.com/office/drawing/2014/main" id="{2F1E3313-4238-40ED-9CB8-A7EF6527642B}"/>
              </a:ext>
            </a:extLst>
          </p:cNvPr>
          <p:cNvSpPr txBox="1">
            <a:spLocks noChangeArrowheads="1"/>
          </p:cNvSpPr>
          <p:nvPr/>
        </p:nvSpPr>
        <p:spPr bwMode="auto">
          <a:xfrm>
            <a:off x="2519363" y="1756586"/>
            <a:ext cx="2781300" cy="366713"/>
          </a:xfrm>
          <a:prstGeom prst="rect">
            <a:avLst/>
          </a:prstGeom>
          <a:noFill/>
          <a:ln w="9525">
            <a:noFill/>
            <a:miter lim="800000"/>
            <a:headEnd/>
            <a:tailEnd/>
          </a:ln>
        </p:spPr>
        <p:txBody>
          <a:bodyPr lIns="92075" tIns="46038" rIns="92075" bIns="46038">
            <a:spAutoFit/>
          </a:bodyPr>
          <a:lstStyle/>
          <a:p>
            <a:pPr algn="ctr" eaLnBrk="0" hangingPunct="0">
              <a:spcBef>
                <a:spcPct val="50000"/>
              </a:spcBef>
              <a:buClr>
                <a:srgbClr val="0099CC"/>
              </a:buClr>
              <a:buSzPct val="50000"/>
              <a:buFont typeface="Monotype Sorts" pitchFamily="2" charset="2"/>
              <a:buNone/>
            </a:pPr>
            <a:r>
              <a:rPr lang="it-IT" dirty="0"/>
              <a:t>1953</a:t>
            </a:r>
          </a:p>
        </p:txBody>
      </p:sp>
      <p:sp>
        <p:nvSpPr>
          <p:cNvPr id="12" name="Text Box 6">
            <a:extLst>
              <a:ext uri="{FF2B5EF4-FFF2-40B4-BE49-F238E27FC236}">
                <a16:creationId xmlns:a16="http://schemas.microsoft.com/office/drawing/2014/main" id="{A23740DA-3F3B-4D66-BD7A-F37E1E6AFBCD}"/>
              </a:ext>
            </a:extLst>
          </p:cNvPr>
          <p:cNvSpPr txBox="1">
            <a:spLocks noChangeArrowheads="1"/>
          </p:cNvSpPr>
          <p:nvPr/>
        </p:nvSpPr>
        <p:spPr bwMode="auto">
          <a:xfrm>
            <a:off x="6600825" y="1745473"/>
            <a:ext cx="2781300" cy="366712"/>
          </a:xfrm>
          <a:prstGeom prst="rect">
            <a:avLst/>
          </a:prstGeom>
          <a:noFill/>
          <a:ln w="9525">
            <a:noFill/>
            <a:miter lim="800000"/>
            <a:headEnd/>
            <a:tailEnd/>
          </a:ln>
        </p:spPr>
        <p:txBody>
          <a:bodyPr lIns="92075" tIns="46038" rIns="92075" bIns="46038">
            <a:spAutoFit/>
          </a:bodyPr>
          <a:lstStyle/>
          <a:p>
            <a:pPr algn="ctr" eaLnBrk="0" hangingPunct="0">
              <a:spcBef>
                <a:spcPct val="50000"/>
              </a:spcBef>
              <a:buClr>
                <a:srgbClr val="0099CC"/>
              </a:buClr>
              <a:buSzPct val="50000"/>
              <a:buFont typeface="Monotype Sorts" pitchFamily="2" charset="2"/>
              <a:buNone/>
            </a:pPr>
            <a:r>
              <a:rPr lang="it-IT"/>
              <a:t>2003</a:t>
            </a:r>
          </a:p>
        </p:txBody>
      </p:sp>
    </p:spTree>
    <p:extLst>
      <p:ext uri="{BB962C8B-B14F-4D97-AF65-F5344CB8AC3E}">
        <p14:creationId xmlns:p14="http://schemas.microsoft.com/office/powerpoint/2010/main" val="3592291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607807" y="265317"/>
            <a:ext cx="10288793" cy="1142385"/>
          </a:xfrm>
        </p:spPr>
        <p:txBody>
          <a:bodyPr rtlCol="0">
            <a:noAutofit/>
          </a:bodyPr>
          <a:lstStyle/>
          <a:p>
            <a:r>
              <a:rPr lang="it-IT" dirty="0">
                <a:solidFill>
                  <a:schemeClr val="bg1">
                    <a:lumMod val="65000"/>
                  </a:schemeClr>
                </a:solidFill>
              </a:rPr>
              <a:t>Inquinamento: ieri e oggi, Paesi poveri e Paesi ricchi</a:t>
            </a:r>
          </a:p>
        </p:txBody>
      </p:sp>
      <p:sp>
        <p:nvSpPr>
          <p:cNvPr id="6" name="Segnaposto numero diapositiva 5">
            <a:extLst>
              <a:ext uri="{FF2B5EF4-FFF2-40B4-BE49-F238E27FC236}">
                <a16:creationId xmlns:a16="http://schemas.microsoft.com/office/drawing/2014/main" id="{17BDF3AA-50FB-44B6-89C9-923E196EC21F}"/>
              </a:ext>
            </a:extLst>
          </p:cNvPr>
          <p:cNvSpPr>
            <a:spLocks noGrp="1"/>
          </p:cNvSpPr>
          <p:nvPr>
            <p:ph type="sldNum" sz="quarter" idx="12"/>
          </p:nvPr>
        </p:nvSpPr>
        <p:spPr>
          <a:xfrm>
            <a:off x="10665311" y="6289679"/>
            <a:ext cx="918882" cy="222436"/>
          </a:xfrm>
        </p:spPr>
        <p:txBody>
          <a:bodyPr/>
          <a:lstStyle/>
          <a:p>
            <a:pPr rtl="0"/>
            <a:fld id="{E31375A4-56A4-47D6-9801-1991572033F7}" type="slidenum">
              <a:rPr lang="it-IT" smtClean="0"/>
              <a:t>25</a:t>
            </a:fld>
            <a:endParaRPr lang="it-IT" dirty="0"/>
          </a:p>
        </p:txBody>
      </p:sp>
      <p:sp>
        <p:nvSpPr>
          <p:cNvPr id="7" name="Titolo 1">
            <a:extLst>
              <a:ext uri="{FF2B5EF4-FFF2-40B4-BE49-F238E27FC236}">
                <a16:creationId xmlns:a16="http://schemas.microsoft.com/office/drawing/2014/main" id="{E0AF4605-7D7C-4214-8807-B208C462E981}"/>
              </a:ext>
            </a:extLst>
          </p:cNvPr>
          <p:cNvSpPr txBox="1">
            <a:spLocks/>
          </p:cNvSpPr>
          <p:nvPr/>
        </p:nvSpPr>
        <p:spPr>
          <a:xfrm>
            <a:off x="1295400" y="503853"/>
            <a:ext cx="9601200" cy="67783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b="1" kern="1200">
                <a:solidFill>
                  <a:schemeClr val="accent1">
                    <a:lumMod val="75000"/>
                  </a:schemeClr>
                </a:solidFill>
                <a:latin typeface="+mj-lt"/>
                <a:ea typeface="+mj-ea"/>
                <a:cs typeface="+mj-cs"/>
              </a:defRPr>
            </a:lvl1pPr>
          </a:lstStyle>
          <a:p>
            <a:endParaRPr lang="it-IT" dirty="0"/>
          </a:p>
        </p:txBody>
      </p:sp>
      <p:sp>
        <p:nvSpPr>
          <p:cNvPr id="10" name="Rettangolo 9">
            <a:extLst>
              <a:ext uri="{FF2B5EF4-FFF2-40B4-BE49-F238E27FC236}">
                <a16:creationId xmlns:a16="http://schemas.microsoft.com/office/drawing/2014/main" id="{8456DD1D-44A8-4669-BBC9-55F752EED4E2}"/>
              </a:ext>
            </a:extLst>
          </p:cNvPr>
          <p:cNvSpPr/>
          <p:nvPr/>
        </p:nvSpPr>
        <p:spPr>
          <a:xfrm flipV="1">
            <a:off x="609601" y="1437001"/>
            <a:ext cx="10974592" cy="9637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13" name="Text Box 5">
            <a:extLst>
              <a:ext uri="{FF2B5EF4-FFF2-40B4-BE49-F238E27FC236}">
                <a16:creationId xmlns:a16="http://schemas.microsoft.com/office/drawing/2014/main" id="{0C39A2BB-614B-479F-8821-BE171F790648}"/>
              </a:ext>
            </a:extLst>
          </p:cNvPr>
          <p:cNvSpPr txBox="1">
            <a:spLocks noChangeArrowheads="1"/>
          </p:cNvSpPr>
          <p:nvPr/>
        </p:nvSpPr>
        <p:spPr bwMode="auto">
          <a:xfrm>
            <a:off x="2495550" y="6308726"/>
            <a:ext cx="6553200" cy="277813"/>
          </a:xfrm>
          <a:prstGeom prst="rect">
            <a:avLst/>
          </a:prstGeom>
          <a:noFill/>
          <a:ln w="9525">
            <a:noFill/>
            <a:miter lim="800000"/>
            <a:headEnd/>
            <a:tailEnd/>
          </a:ln>
        </p:spPr>
        <p:txBody>
          <a:bodyPr lIns="92075" tIns="46038" rIns="92075" bIns="46038">
            <a:spAutoFit/>
          </a:bodyPr>
          <a:lstStyle/>
          <a:p>
            <a:pPr algn="just" eaLnBrk="0" hangingPunct="0">
              <a:spcBef>
                <a:spcPct val="50000"/>
              </a:spcBef>
              <a:buClr>
                <a:srgbClr val="0099CC"/>
              </a:buClr>
              <a:buSzPct val="50000"/>
              <a:buFont typeface="Monotype Sorts" pitchFamily="2" charset="2"/>
              <a:buNone/>
            </a:pPr>
            <a:r>
              <a:rPr lang="it-IT" sz="1200" i="1" dirty="0">
                <a:solidFill>
                  <a:srgbClr val="FFFFFF"/>
                </a:solidFill>
              </a:rPr>
              <a:t>Fonte</a:t>
            </a:r>
            <a:r>
              <a:rPr lang="it-IT" sz="1200" dirty="0">
                <a:solidFill>
                  <a:srgbClr val="FFFFFF"/>
                </a:solidFill>
              </a:rPr>
              <a:t>: elaborazione su dati WHO e ARPA Lombardia</a:t>
            </a:r>
            <a:endParaRPr lang="it-IT" sz="1200" dirty="0"/>
          </a:p>
        </p:txBody>
      </p:sp>
      <p:graphicFrame>
        <p:nvGraphicFramePr>
          <p:cNvPr id="123" name="Chart 1">
            <a:extLst>
              <a:ext uri="{FF2B5EF4-FFF2-40B4-BE49-F238E27FC236}">
                <a16:creationId xmlns:a16="http://schemas.microsoft.com/office/drawing/2014/main" id="{502F9ACC-1FB2-4910-9DFB-FFB0D35EB1F6}"/>
              </a:ext>
            </a:extLst>
          </p:cNvPr>
          <p:cNvGraphicFramePr>
            <a:graphicFrameLocks/>
          </p:cNvGraphicFramePr>
          <p:nvPr>
            <p:extLst>
              <p:ext uri="{D42A27DB-BD31-4B8C-83A1-F6EECF244321}">
                <p14:modId xmlns:p14="http://schemas.microsoft.com/office/powerpoint/2010/main" val="682306122"/>
              </p:ext>
            </p:extLst>
          </p:nvPr>
        </p:nvGraphicFramePr>
        <p:xfrm>
          <a:off x="3981128" y="2487351"/>
          <a:ext cx="4468284" cy="3695700"/>
        </p:xfrm>
        <a:graphic>
          <a:graphicData uri="http://schemas.openxmlformats.org/drawingml/2006/chart">
            <c:chart xmlns:c="http://schemas.openxmlformats.org/drawingml/2006/chart" xmlns:r="http://schemas.openxmlformats.org/officeDocument/2006/relationships" r:id="rId3"/>
          </a:graphicData>
        </a:graphic>
      </p:graphicFrame>
      <p:pic>
        <p:nvPicPr>
          <p:cNvPr id="124" name="Picture 42">
            <a:extLst>
              <a:ext uri="{FF2B5EF4-FFF2-40B4-BE49-F238E27FC236}">
                <a16:creationId xmlns:a16="http://schemas.microsoft.com/office/drawing/2014/main" id="{0E61467C-F036-4B75-A027-025E3EDFF9E7}"/>
              </a:ext>
            </a:extLst>
          </p:cNvPr>
          <p:cNvPicPr>
            <a:picLocks noChangeAspect="1" noChangeArrowheads="1"/>
          </p:cNvPicPr>
          <p:nvPr/>
        </p:nvPicPr>
        <p:blipFill>
          <a:blip r:embed="rId4" cstate="print"/>
          <a:srcRect/>
          <a:stretch>
            <a:fillRect/>
          </a:stretch>
        </p:blipFill>
        <p:spPr bwMode="auto">
          <a:xfrm>
            <a:off x="2427691" y="1624155"/>
            <a:ext cx="1300163" cy="2014538"/>
          </a:xfrm>
          <a:prstGeom prst="rect">
            <a:avLst/>
          </a:prstGeom>
          <a:noFill/>
          <a:ln w="9525">
            <a:noFill/>
            <a:miter lim="800000"/>
            <a:headEnd/>
            <a:tailEnd/>
          </a:ln>
        </p:spPr>
      </p:pic>
      <p:sp>
        <p:nvSpPr>
          <p:cNvPr id="125" name="AutoShape 48">
            <a:extLst>
              <a:ext uri="{FF2B5EF4-FFF2-40B4-BE49-F238E27FC236}">
                <a16:creationId xmlns:a16="http://schemas.microsoft.com/office/drawing/2014/main" id="{A340A50A-DDD7-4592-8D57-FFB076A44DBF}"/>
              </a:ext>
            </a:extLst>
          </p:cNvPr>
          <p:cNvSpPr>
            <a:spLocks noChangeArrowheads="1"/>
          </p:cNvSpPr>
          <p:nvPr/>
        </p:nvSpPr>
        <p:spPr bwMode="auto">
          <a:xfrm rot="5400000">
            <a:off x="4280592" y="1576643"/>
            <a:ext cx="863600" cy="1800225"/>
          </a:xfrm>
          <a:custGeom>
            <a:avLst/>
            <a:gdLst>
              <a:gd name="T0" fmla="*/ 0 w 21600"/>
              <a:gd name="T1" fmla="*/ 0 h 21600"/>
              <a:gd name="T2" fmla="*/ 0 w 21600"/>
              <a:gd name="T3" fmla="*/ 0 h 21600"/>
              <a:gd name="T4" fmla="*/ 0 w 21600"/>
              <a:gd name="T5" fmla="*/ 0 h 21600"/>
              <a:gd name="T6" fmla="*/ 0 w 21600"/>
              <a:gd name="T7" fmla="*/ 0 h 21600"/>
              <a:gd name="T8" fmla="*/ 17694720 60000 65536"/>
              <a:gd name="T9" fmla="*/ 5898240 60000 65536"/>
              <a:gd name="T10" fmla="*/ 5898240 60000 65536"/>
              <a:gd name="T11" fmla="*/ 0 60000 65536"/>
              <a:gd name="T12" fmla="*/ 12428 w 21600"/>
              <a:gd name="T13" fmla="*/ 2914 h 21600"/>
              <a:gd name="T14" fmla="*/ 18225 w 21600"/>
              <a:gd name="T15" fmla="*/ 9238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rgbClr val="FFFF00"/>
          </a:solidFill>
          <a:ln w="9525">
            <a:solidFill>
              <a:srgbClr val="FFFF00"/>
            </a:solidFill>
            <a:miter lim="800000"/>
            <a:headEnd/>
            <a:tailEnd/>
          </a:ln>
        </p:spPr>
        <p:txBody>
          <a:bodyPr rot="10800000" vert="eaVert" wrap="none" anchor="ctr"/>
          <a:lstStyle/>
          <a:p>
            <a:pPr algn="ctr" eaLnBrk="0" hangingPunct="0">
              <a:spcBef>
                <a:spcPct val="20000"/>
              </a:spcBef>
              <a:buClr>
                <a:srgbClr val="0099CC"/>
              </a:buClr>
              <a:buSzPct val="65000"/>
              <a:buFont typeface="Wingdings" pitchFamily="2" charset="2"/>
              <a:buNone/>
            </a:pPr>
            <a:endParaRPr lang="it-IT"/>
          </a:p>
          <a:p>
            <a:pPr algn="ctr" eaLnBrk="0" hangingPunct="0">
              <a:spcBef>
                <a:spcPct val="20000"/>
              </a:spcBef>
              <a:buClr>
                <a:srgbClr val="0099CC"/>
              </a:buClr>
              <a:buSzPct val="65000"/>
              <a:buFont typeface="Wingdings" pitchFamily="2" charset="2"/>
              <a:buNone/>
            </a:pPr>
            <a:endParaRPr lang="it-IT"/>
          </a:p>
        </p:txBody>
      </p:sp>
    </p:spTree>
    <p:extLst>
      <p:ext uri="{BB962C8B-B14F-4D97-AF65-F5344CB8AC3E}">
        <p14:creationId xmlns:p14="http://schemas.microsoft.com/office/powerpoint/2010/main" val="1643771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607807" y="265317"/>
            <a:ext cx="10288793" cy="1142385"/>
          </a:xfrm>
        </p:spPr>
        <p:txBody>
          <a:bodyPr rtlCol="0">
            <a:noAutofit/>
          </a:bodyPr>
          <a:lstStyle/>
          <a:p>
            <a:r>
              <a:rPr lang="it-IT" dirty="0">
                <a:solidFill>
                  <a:schemeClr val="bg1">
                    <a:lumMod val="65000"/>
                  </a:schemeClr>
                </a:solidFill>
              </a:rPr>
              <a:t>Più auto e meno inquinamento? Sì, grazie alla innovazione tecnologica</a:t>
            </a:r>
          </a:p>
        </p:txBody>
      </p:sp>
      <p:sp>
        <p:nvSpPr>
          <p:cNvPr id="6" name="Segnaposto numero diapositiva 5">
            <a:extLst>
              <a:ext uri="{FF2B5EF4-FFF2-40B4-BE49-F238E27FC236}">
                <a16:creationId xmlns:a16="http://schemas.microsoft.com/office/drawing/2014/main" id="{17BDF3AA-50FB-44B6-89C9-923E196EC21F}"/>
              </a:ext>
            </a:extLst>
          </p:cNvPr>
          <p:cNvSpPr>
            <a:spLocks noGrp="1"/>
          </p:cNvSpPr>
          <p:nvPr>
            <p:ph type="sldNum" sz="quarter" idx="12"/>
          </p:nvPr>
        </p:nvSpPr>
        <p:spPr/>
        <p:txBody>
          <a:bodyPr/>
          <a:lstStyle/>
          <a:p>
            <a:pPr rtl="0"/>
            <a:fld id="{E31375A4-56A4-47D6-9801-1991572033F7}" type="slidenum">
              <a:rPr lang="it-IT" smtClean="0"/>
              <a:t>26</a:t>
            </a:fld>
            <a:endParaRPr lang="it-IT" dirty="0"/>
          </a:p>
        </p:txBody>
      </p:sp>
      <p:sp>
        <p:nvSpPr>
          <p:cNvPr id="7" name="Titolo 1">
            <a:extLst>
              <a:ext uri="{FF2B5EF4-FFF2-40B4-BE49-F238E27FC236}">
                <a16:creationId xmlns:a16="http://schemas.microsoft.com/office/drawing/2014/main" id="{E0AF4605-7D7C-4214-8807-B208C462E981}"/>
              </a:ext>
            </a:extLst>
          </p:cNvPr>
          <p:cNvSpPr txBox="1">
            <a:spLocks/>
          </p:cNvSpPr>
          <p:nvPr/>
        </p:nvSpPr>
        <p:spPr>
          <a:xfrm>
            <a:off x="1295400" y="503853"/>
            <a:ext cx="9601200" cy="67783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b="1" kern="1200">
                <a:solidFill>
                  <a:schemeClr val="accent1">
                    <a:lumMod val="75000"/>
                  </a:schemeClr>
                </a:solidFill>
                <a:latin typeface="+mj-lt"/>
                <a:ea typeface="+mj-ea"/>
                <a:cs typeface="+mj-cs"/>
              </a:defRPr>
            </a:lvl1pPr>
          </a:lstStyle>
          <a:p>
            <a:endParaRPr lang="it-IT" dirty="0"/>
          </a:p>
        </p:txBody>
      </p:sp>
      <p:sp>
        <p:nvSpPr>
          <p:cNvPr id="10" name="Rettangolo 9">
            <a:extLst>
              <a:ext uri="{FF2B5EF4-FFF2-40B4-BE49-F238E27FC236}">
                <a16:creationId xmlns:a16="http://schemas.microsoft.com/office/drawing/2014/main" id="{8456DD1D-44A8-4669-BBC9-55F752EED4E2}"/>
              </a:ext>
            </a:extLst>
          </p:cNvPr>
          <p:cNvSpPr/>
          <p:nvPr/>
        </p:nvSpPr>
        <p:spPr>
          <a:xfrm flipV="1">
            <a:off x="609601" y="1437001"/>
            <a:ext cx="10974592" cy="9637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graphicFrame>
        <p:nvGraphicFramePr>
          <p:cNvPr id="12" name="Chart 18">
            <a:extLst>
              <a:ext uri="{FF2B5EF4-FFF2-40B4-BE49-F238E27FC236}">
                <a16:creationId xmlns:a16="http://schemas.microsoft.com/office/drawing/2014/main" id="{E623ECA4-9390-47A7-82AC-8480B4778F91}"/>
              </a:ext>
            </a:extLst>
          </p:cNvPr>
          <p:cNvGraphicFramePr>
            <a:graphicFrameLocks noChangeAspect="1"/>
          </p:cNvGraphicFramePr>
          <p:nvPr/>
        </p:nvGraphicFramePr>
        <p:xfrm>
          <a:off x="2126604" y="1996293"/>
          <a:ext cx="7251197" cy="383046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712697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607807" y="265317"/>
            <a:ext cx="10288793" cy="1142385"/>
          </a:xfrm>
        </p:spPr>
        <p:txBody>
          <a:bodyPr rtlCol="0">
            <a:noAutofit/>
          </a:bodyPr>
          <a:lstStyle/>
          <a:p>
            <a:r>
              <a:rPr lang="it-IT" dirty="0">
                <a:solidFill>
                  <a:schemeClr val="bg1">
                    <a:lumMod val="65000"/>
                  </a:schemeClr>
                </a:solidFill>
              </a:rPr>
              <a:t>Un’eccezione rilevante</a:t>
            </a:r>
          </a:p>
        </p:txBody>
      </p:sp>
      <p:sp>
        <p:nvSpPr>
          <p:cNvPr id="6" name="Segnaposto numero diapositiva 5">
            <a:extLst>
              <a:ext uri="{FF2B5EF4-FFF2-40B4-BE49-F238E27FC236}">
                <a16:creationId xmlns:a16="http://schemas.microsoft.com/office/drawing/2014/main" id="{17BDF3AA-50FB-44B6-89C9-923E196EC21F}"/>
              </a:ext>
            </a:extLst>
          </p:cNvPr>
          <p:cNvSpPr>
            <a:spLocks noGrp="1"/>
          </p:cNvSpPr>
          <p:nvPr>
            <p:ph type="sldNum" sz="quarter" idx="12"/>
          </p:nvPr>
        </p:nvSpPr>
        <p:spPr/>
        <p:txBody>
          <a:bodyPr/>
          <a:lstStyle/>
          <a:p>
            <a:pPr rtl="0"/>
            <a:fld id="{E31375A4-56A4-47D6-9801-1991572033F7}" type="slidenum">
              <a:rPr lang="it-IT" smtClean="0"/>
              <a:t>27</a:t>
            </a:fld>
            <a:endParaRPr lang="it-IT" dirty="0"/>
          </a:p>
        </p:txBody>
      </p:sp>
      <p:sp>
        <p:nvSpPr>
          <p:cNvPr id="7" name="Titolo 1">
            <a:extLst>
              <a:ext uri="{FF2B5EF4-FFF2-40B4-BE49-F238E27FC236}">
                <a16:creationId xmlns:a16="http://schemas.microsoft.com/office/drawing/2014/main" id="{E0AF4605-7D7C-4214-8807-B208C462E981}"/>
              </a:ext>
            </a:extLst>
          </p:cNvPr>
          <p:cNvSpPr txBox="1">
            <a:spLocks/>
          </p:cNvSpPr>
          <p:nvPr/>
        </p:nvSpPr>
        <p:spPr>
          <a:xfrm>
            <a:off x="1295400" y="503853"/>
            <a:ext cx="9601200" cy="67783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b="1" kern="1200">
                <a:solidFill>
                  <a:schemeClr val="accent1">
                    <a:lumMod val="75000"/>
                  </a:schemeClr>
                </a:solidFill>
                <a:latin typeface="+mj-lt"/>
                <a:ea typeface="+mj-ea"/>
                <a:cs typeface="+mj-cs"/>
              </a:defRPr>
            </a:lvl1pPr>
          </a:lstStyle>
          <a:p>
            <a:endParaRPr lang="it-IT" dirty="0"/>
          </a:p>
        </p:txBody>
      </p:sp>
      <p:sp>
        <p:nvSpPr>
          <p:cNvPr id="10" name="Rettangolo 9">
            <a:extLst>
              <a:ext uri="{FF2B5EF4-FFF2-40B4-BE49-F238E27FC236}">
                <a16:creationId xmlns:a16="http://schemas.microsoft.com/office/drawing/2014/main" id="{8456DD1D-44A8-4669-BBC9-55F752EED4E2}"/>
              </a:ext>
            </a:extLst>
          </p:cNvPr>
          <p:cNvSpPr/>
          <p:nvPr/>
        </p:nvSpPr>
        <p:spPr>
          <a:xfrm flipV="1">
            <a:off x="609601" y="1437001"/>
            <a:ext cx="10974592" cy="9637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graphicFrame>
        <p:nvGraphicFramePr>
          <p:cNvPr id="8" name="Chart 2">
            <a:extLst>
              <a:ext uri="{FF2B5EF4-FFF2-40B4-BE49-F238E27FC236}">
                <a16:creationId xmlns:a16="http://schemas.microsoft.com/office/drawing/2014/main" id="{E57AD6C3-7DF0-4815-A048-2BEBB67E0370}"/>
              </a:ext>
            </a:extLst>
          </p:cNvPr>
          <p:cNvGraphicFramePr>
            <a:graphicFrameLocks/>
          </p:cNvGraphicFramePr>
          <p:nvPr>
            <p:extLst>
              <p:ext uri="{D42A27DB-BD31-4B8C-83A1-F6EECF244321}">
                <p14:modId xmlns:p14="http://schemas.microsoft.com/office/powerpoint/2010/main" val="2387375948"/>
              </p:ext>
            </p:extLst>
          </p:nvPr>
        </p:nvGraphicFramePr>
        <p:xfrm>
          <a:off x="2930769" y="2164919"/>
          <a:ext cx="6330461" cy="3552825"/>
        </p:xfrm>
        <a:graphic>
          <a:graphicData uri="http://schemas.openxmlformats.org/drawingml/2006/chart">
            <c:chart xmlns:c="http://schemas.openxmlformats.org/drawingml/2006/chart" xmlns:r="http://schemas.openxmlformats.org/officeDocument/2006/relationships" r:id="rId3"/>
          </a:graphicData>
        </a:graphic>
      </p:graphicFrame>
      <p:sp>
        <p:nvSpPr>
          <p:cNvPr id="4" name="Freccia in giù 3">
            <a:extLst>
              <a:ext uri="{FF2B5EF4-FFF2-40B4-BE49-F238E27FC236}">
                <a16:creationId xmlns:a16="http://schemas.microsoft.com/office/drawing/2014/main" id="{44637806-6C26-4B6B-B99E-9D2D508E35D7}"/>
              </a:ext>
            </a:extLst>
          </p:cNvPr>
          <p:cNvSpPr/>
          <p:nvPr/>
        </p:nvSpPr>
        <p:spPr>
          <a:xfrm rot="10800000">
            <a:off x="7666892" y="5028427"/>
            <a:ext cx="323558" cy="689317"/>
          </a:xfrm>
          <a:prstGeom prst="down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2454762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607807" y="265317"/>
            <a:ext cx="10288793" cy="1142385"/>
          </a:xfrm>
        </p:spPr>
        <p:txBody>
          <a:bodyPr rtlCol="0">
            <a:noAutofit/>
          </a:bodyPr>
          <a:lstStyle/>
          <a:p>
            <a:r>
              <a:rPr lang="it-IT" dirty="0">
                <a:solidFill>
                  <a:schemeClr val="bg1">
                    <a:lumMod val="65000"/>
                  </a:schemeClr>
                </a:solidFill>
              </a:rPr>
              <a:t>Speranza di vita nella inquinata Pianura Padana</a:t>
            </a:r>
          </a:p>
        </p:txBody>
      </p:sp>
      <p:sp>
        <p:nvSpPr>
          <p:cNvPr id="6" name="Segnaposto numero diapositiva 5">
            <a:extLst>
              <a:ext uri="{FF2B5EF4-FFF2-40B4-BE49-F238E27FC236}">
                <a16:creationId xmlns:a16="http://schemas.microsoft.com/office/drawing/2014/main" id="{17BDF3AA-50FB-44B6-89C9-923E196EC21F}"/>
              </a:ext>
            </a:extLst>
          </p:cNvPr>
          <p:cNvSpPr>
            <a:spLocks noGrp="1"/>
          </p:cNvSpPr>
          <p:nvPr>
            <p:ph type="sldNum" sz="quarter" idx="12"/>
          </p:nvPr>
        </p:nvSpPr>
        <p:spPr/>
        <p:txBody>
          <a:bodyPr/>
          <a:lstStyle/>
          <a:p>
            <a:pPr rtl="0"/>
            <a:fld id="{E31375A4-56A4-47D6-9801-1991572033F7}" type="slidenum">
              <a:rPr lang="it-IT" smtClean="0"/>
              <a:t>28</a:t>
            </a:fld>
            <a:endParaRPr lang="it-IT" dirty="0"/>
          </a:p>
        </p:txBody>
      </p:sp>
      <p:sp>
        <p:nvSpPr>
          <p:cNvPr id="7" name="Titolo 1">
            <a:extLst>
              <a:ext uri="{FF2B5EF4-FFF2-40B4-BE49-F238E27FC236}">
                <a16:creationId xmlns:a16="http://schemas.microsoft.com/office/drawing/2014/main" id="{E0AF4605-7D7C-4214-8807-B208C462E981}"/>
              </a:ext>
            </a:extLst>
          </p:cNvPr>
          <p:cNvSpPr txBox="1">
            <a:spLocks/>
          </p:cNvSpPr>
          <p:nvPr/>
        </p:nvSpPr>
        <p:spPr>
          <a:xfrm>
            <a:off x="1295400" y="503853"/>
            <a:ext cx="9601200" cy="67783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b="1" kern="1200">
                <a:solidFill>
                  <a:schemeClr val="accent1">
                    <a:lumMod val="75000"/>
                  </a:schemeClr>
                </a:solidFill>
                <a:latin typeface="+mj-lt"/>
                <a:ea typeface="+mj-ea"/>
                <a:cs typeface="+mj-cs"/>
              </a:defRPr>
            </a:lvl1pPr>
          </a:lstStyle>
          <a:p>
            <a:endParaRPr lang="it-IT" dirty="0"/>
          </a:p>
        </p:txBody>
      </p:sp>
      <p:sp>
        <p:nvSpPr>
          <p:cNvPr id="10" name="Rettangolo 9">
            <a:extLst>
              <a:ext uri="{FF2B5EF4-FFF2-40B4-BE49-F238E27FC236}">
                <a16:creationId xmlns:a16="http://schemas.microsoft.com/office/drawing/2014/main" id="{8456DD1D-44A8-4669-BBC9-55F752EED4E2}"/>
              </a:ext>
            </a:extLst>
          </p:cNvPr>
          <p:cNvSpPr/>
          <p:nvPr/>
        </p:nvSpPr>
        <p:spPr>
          <a:xfrm flipV="1">
            <a:off x="609601" y="1437001"/>
            <a:ext cx="10974592" cy="9637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pic>
        <p:nvPicPr>
          <p:cNvPr id="1026" name="Picture 2" descr="tabella1r">
            <a:extLst>
              <a:ext uri="{FF2B5EF4-FFF2-40B4-BE49-F238E27FC236}">
                <a16:creationId xmlns:a16="http://schemas.microsoft.com/office/drawing/2014/main" id="{2E37BBD7-1D23-40AA-B301-7830B85A29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30770" y="1818149"/>
            <a:ext cx="6330460" cy="4018136"/>
          </a:xfrm>
          <a:prstGeom prst="rect">
            <a:avLst/>
          </a:prstGeom>
          <a:noFill/>
          <a:extLst>
            <a:ext uri="{909E8E84-426E-40DD-AFC4-6F175D3DCCD1}">
              <a14:hiddenFill xmlns:a14="http://schemas.microsoft.com/office/drawing/2010/main">
                <a:solidFill>
                  <a:srgbClr val="FFFFFF"/>
                </a:solidFill>
              </a14:hiddenFill>
            </a:ext>
          </a:extLst>
        </p:spPr>
      </p:pic>
      <p:sp>
        <p:nvSpPr>
          <p:cNvPr id="3" name="Rettangolo 2">
            <a:extLst>
              <a:ext uri="{FF2B5EF4-FFF2-40B4-BE49-F238E27FC236}">
                <a16:creationId xmlns:a16="http://schemas.microsoft.com/office/drawing/2014/main" id="{242CA8C3-9D6C-46A9-9498-F755A80EAFDA}"/>
              </a:ext>
            </a:extLst>
          </p:cNvPr>
          <p:cNvSpPr/>
          <p:nvPr/>
        </p:nvSpPr>
        <p:spPr>
          <a:xfrm>
            <a:off x="4487593" y="3189852"/>
            <a:ext cx="1439594" cy="17232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Rettangolo 8">
            <a:extLst>
              <a:ext uri="{FF2B5EF4-FFF2-40B4-BE49-F238E27FC236}">
                <a16:creationId xmlns:a16="http://schemas.microsoft.com/office/drawing/2014/main" id="{4612CDA8-688E-4215-B795-17E73BE9D1AF}"/>
              </a:ext>
            </a:extLst>
          </p:cNvPr>
          <p:cNvSpPr/>
          <p:nvPr/>
        </p:nvSpPr>
        <p:spPr>
          <a:xfrm>
            <a:off x="4473525" y="4130042"/>
            <a:ext cx="1439594" cy="34348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Rettangolo 10">
            <a:extLst>
              <a:ext uri="{FF2B5EF4-FFF2-40B4-BE49-F238E27FC236}">
                <a16:creationId xmlns:a16="http://schemas.microsoft.com/office/drawing/2014/main" id="{E6DF1178-B7F9-4F0B-A268-46F8AC2AA21B}"/>
              </a:ext>
            </a:extLst>
          </p:cNvPr>
          <p:cNvSpPr/>
          <p:nvPr/>
        </p:nvSpPr>
        <p:spPr>
          <a:xfrm>
            <a:off x="4473525" y="4896413"/>
            <a:ext cx="1439594" cy="17232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38567034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607807" y="265317"/>
            <a:ext cx="10288793" cy="1142385"/>
          </a:xfrm>
        </p:spPr>
        <p:txBody>
          <a:bodyPr rtlCol="0">
            <a:noAutofit/>
          </a:bodyPr>
          <a:lstStyle/>
          <a:p>
            <a:r>
              <a:rPr lang="it-IT" dirty="0">
                <a:solidFill>
                  <a:schemeClr val="bg1">
                    <a:lumMod val="65000"/>
                  </a:schemeClr>
                </a:solidFill>
              </a:rPr>
              <a:t>Le emissioni di CO</a:t>
            </a:r>
            <a:r>
              <a:rPr lang="it-IT" baseline="-25000" dirty="0">
                <a:solidFill>
                  <a:schemeClr val="bg1">
                    <a:lumMod val="65000"/>
                  </a:schemeClr>
                </a:solidFill>
              </a:rPr>
              <a:t>2</a:t>
            </a:r>
            <a:r>
              <a:rPr lang="it-IT" dirty="0">
                <a:solidFill>
                  <a:schemeClr val="bg1">
                    <a:lumMod val="65000"/>
                  </a:schemeClr>
                </a:solidFill>
              </a:rPr>
              <a:t> sono in crescita (ma non nella UE)</a:t>
            </a:r>
          </a:p>
        </p:txBody>
      </p:sp>
      <p:sp>
        <p:nvSpPr>
          <p:cNvPr id="6" name="Segnaposto numero diapositiva 5">
            <a:extLst>
              <a:ext uri="{FF2B5EF4-FFF2-40B4-BE49-F238E27FC236}">
                <a16:creationId xmlns:a16="http://schemas.microsoft.com/office/drawing/2014/main" id="{17BDF3AA-50FB-44B6-89C9-923E196EC21F}"/>
              </a:ext>
            </a:extLst>
          </p:cNvPr>
          <p:cNvSpPr>
            <a:spLocks noGrp="1"/>
          </p:cNvSpPr>
          <p:nvPr>
            <p:ph type="sldNum" sz="quarter" idx="12"/>
          </p:nvPr>
        </p:nvSpPr>
        <p:spPr/>
        <p:txBody>
          <a:bodyPr/>
          <a:lstStyle/>
          <a:p>
            <a:pPr rtl="0"/>
            <a:fld id="{E31375A4-56A4-47D6-9801-1991572033F7}" type="slidenum">
              <a:rPr lang="it-IT" smtClean="0"/>
              <a:t>29</a:t>
            </a:fld>
            <a:endParaRPr lang="it-IT" dirty="0"/>
          </a:p>
        </p:txBody>
      </p:sp>
      <p:sp>
        <p:nvSpPr>
          <p:cNvPr id="7" name="Titolo 1">
            <a:extLst>
              <a:ext uri="{FF2B5EF4-FFF2-40B4-BE49-F238E27FC236}">
                <a16:creationId xmlns:a16="http://schemas.microsoft.com/office/drawing/2014/main" id="{E0AF4605-7D7C-4214-8807-B208C462E981}"/>
              </a:ext>
            </a:extLst>
          </p:cNvPr>
          <p:cNvSpPr txBox="1">
            <a:spLocks/>
          </p:cNvSpPr>
          <p:nvPr/>
        </p:nvSpPr>
        <p:spPr>
          <a:xfrm>
            <a:off x="1295400" y="503853"/>
            <a:ext cx="9601200" cy="67783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b="1" kern="1200">
                <a:solidFill>
                  <a:schemeClr val="accent1">
                    <a:lumMod val="75000"/>
                  </a:schemeClr>
                </a:solidFill>
                <a:latin typeface="+mj-lt"/>
                <a:ea typeface="+mj-ea"/>
                <a:cs typeface="+mj-cs"/>
              </a:defRPr>
            </a:lvl1pPr>
          </a:lstStyle>
          <a:p>
            <a:endParaRPr lang="it-IT" dirty="0"/>
          </a:p>
        </p:txBody>
      </p:sp>
      <p:sp>
        <p:nvSpPr>
          <p:cNvPr id="10" name="Rettangolo 9">
            <a:extLst>
              <a:ext uri="{FF2B5EF4-FFF2-40B4-BE49-F238E27FC236}">
                <a16:creationId xmlns:a16="http://schemas.microsoft.com/office/drawing/2014/main" id="{8456DD1D-44A8-4669-BBC9-55F752EED4E2}"/>
              </a:ext>
            </a:extLst>
          </p:cNvPr>
          <p:cNvSpPr/>
          <p:nvPr/>
        </p:nvSpPr>
        <p:spPr>
          <a:xfrm flipV="1">
            <a:off x="609601" y="1437001"/>
            <a:ext cx="10974592" cy="9637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pic>
        <p:nvPicPr>
          <p:cNvPr id="9" name="Immagine 8" descr="Immagine che contiene testo, mappa&#10;&#10;Descrizione generata automaticamente">
            <a:extLst>
              <a:ext uri="{FF2B5EF4-FFF2-40B4-BE49-F238E27FC236}">
                <a16:creationId xmlns:a16="http://schemas.microsoft.com/office/drawing/2014/main" id="{F8BCC3F9-5241-4B0F-95A6-312CB395B53D}"/>
              </a:ext>
            </a:extLst>
          </p:cNvPr>
          <p:cNvPicPr>
            <a:picLocks noChangeAspect="1"/>
          </p:cNvPicPr>
          <p:nvPr/>
        </p:nvPicPr>
        <p:blipFill>
          <a:blip r:embed="rId3"/>
          <a:stretch>
            <a:fillRect/>
          </a:stretch>
        </p:blipFill>
        <p:spPr>
          <a:xfrm>
            <a:off x="3258246" y="1782733"/>
            <a:ext cx="5675508" cy="4006240"/>
          </a:xfrm>
          <a:prstGeom prst="rect">
            <a:avLst/>
          </a:prstGeom>
        </p:spPr>
      </p:pic>
      <p:pic>
        <p:nvPicPr>
          <p:cNvPr id="12" name="Immagine 11" descr="Immagine che contiene screenshot&#10;&#10;Descrizione generata automaticamente">
            <a:extLst>
              <a:ext uri="{FF2B5EF4-FFF2-40B4-BE49-F238E27FC236}">
                <a16:creationId xmlns:a16="http://schemas.microsoft.com/office/drawing/2014/main" id="{C82DE7E7-57B7-4F5A-9A65-97E8CF04B2F1}"/>
              </a:ext>
            </a:extLst>
          </p:cNvPr>
          <p:cNvPicPr>
            <a:picLocks noChangeAspect="1"/>
          </p:cNvPicPr>
          <p:nvPr/>
        </p:nvPicPr>
        <p:blipFill>
          <a:blip r:embed="rId4"/>
          <a:stretch>
            <a:fillRect/>
          </a:stretch>
        </p:blipFill>
        <p:spPr>
          <a:xfrm>
            <a:off x="3258246" y="1788692"/>
            <a:ext cx="5677200" cy="4007435"/>
          </a:xfrm>
          <a:prstGeom prst="rect">
            <a:avLst/>
          </a:prstGeom>
        </p:spPr>
      </p:pic>
      <p:pic>
        <p:nvPicPr>
          <p:cNvPr id="14" name="Immagine 13" descr="Immagine che contiene mappa, testo&#10;&#10;Descrizione generata automaticamente">
            <a:extLst>
              <a:ext uri="{FF2B5EF4-FFF2-40B4-BE49-F238E27FC236}">
                <a16:creationId xmlns:a16="http://schemas.microsoft.com/office/drawing/2014/main" id="{62BDE121-42C3-4C3E-B800-F84CE135BACC}"/>
              </a:ext>
            </a:extLst>
          </p:cNvPr>
          <p:cNvPicPr>
            <a:picLocks noChangeAspect="1"/>
          </p:cNvPicPr>
          <p:nvPr/>
        </p:nvPicPr>
        <p:blipFill>
          <a:blip r:embed="rId5"/>
          <a:stretch>
            <a:fillRect/>
          </a:stretch>
        </p:blipFill>
        <p:spPr>
          <a:xfrm>
            <a:off x="3256554" y="1805909"/>
            <a:ext cx="5652806" cy="3990217"/>
          </a:xfrm>
          <a:prstGeom prst="rect">
            <a:avLst/>
          </a:prstGeom>
        </p:spPr>
      </p:pic>
      <p:pic>
        <p:nvPicPr>
          <p:cNvPr id="16" name="Immagine 15" descr="Immagine che contiene testo, mappa&#10;&#10;Descrizione generata automaticamente">
            <a:extLst>
              <a:ext uri="{FF2B5EF4-FFF2-40B4-BE49-F238E27FC236}">
                <a16:creationId xmlns:a16="http://schemas.microsoft.com/office/drawing/2014/main" id="{A819B4DC-C9F5-45F6-A24E-9482213AF48A}"/>
              </a:ext>
            </a:extLst>
          </p:cNvPr>
          <p:cNvPicPr>
            <a:picLocks noChangeAspect="1"/>
          </p:cNvPicPr>
          <p:nvPr/>
        </p:nvPicPr>
        <p:blipFill>
          <a:blip r:embed="rId6"/>
          <a:stretch>
            <a:fillRect/>
          </a:stretch>
        </p:blipFill>
        <p:spPr>
          <a:xfrm>
            <a:off x="3281794" y="1823127"/>
            <a:ext cx="5652806" cy="3990216"/>
          </a:xfrm>
          <a:prstGeom prst="rect">
            <a:avLst/>
          </a:prstGeom>
        </p:spPr>
      </p:pic>
    </p:spTree>
    <p:extLst>
      <p:ext uri="{BB962C8B-B14F-4D97-AF65-F5344CB8AC3E}">
        <p14:creationId xmlns:p14="http://schemas.microsoft.com/office/powerpoint/2010/main" val="796432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607807" y="265317"/>
            <a:ext cx="10288793" cy="1142385"/>
          </a:xfrm>
        </p:spPr>
        <p:txBody>
          <a:bodyPr rtlCol="0">
            <a:noAutofit/>
          </a:bodyPr>
          <a:lstStyle/>
          <a:p>
            <a:r>
              <a:rPr lang="it-IT" dirty="0">
                <a:solidFill>
                  <a:schemeClr val="bg1">
                    <a:lumMod val="65000"/>
                  </a:schemeClr>
                </a:solidFill>
              </a:rPr>
              <a:t>… e quello di Paul </a:t>
            </a:r>
            <a:r>
              <a:rPr lang="it-IT" dirty="0" err="1">
                <a:solidFill>
                  <a:schemeClr val="bg1">
                    <a:lumMod val="65000"/>
                  </a:schemeClr>
                </a:solidFill>
              </a:rPr>
              <a:t>Ehrlich</a:t>
            </a:r>
            <a:r>
              <a:rPr lang="it-IT" dirty="0">
                <a:solidFill>
                  <a:schemeClr val="bg1">
                    <a:lumMod val="65000"/>
                  </a:schemeClr>
                </a:solidFill>
              </a:rPr>
              <a:t> (1968)</a:t>
            </a:r>
          </a:p>
        </p:txBody>
      </p:sp>
      <p:sp>
        <p:nvSpPr>
          <p:cNvPr id="6" name="Segnaposto numero diapositiva 5">
            <a:extLst>
              <a:ext uri="{FF2B5EF4-FFF2-40B4-BE49-F238E27FC236}">
                <a16:creationId xmlns:a16="http://schemas.microsoft.com/office/drawing/2014/main" id="{17BDF3AA-50FB-44B6-89C9-923E196EC21F}"/>
              </a:ext>
            </a:extLst>
          </p:cNvPr>
          <p:cNvSpPr>
            <a:spLocks noGrp="1"/>
          </p:cNvSpPr>
          <p:nvPr>
            <p:ph type="sldNum" sz="quarter" idx="12"/>
          </p:nvPr>
        </p:nvSpPr>
        <p:spPr/>
        <p:txBody>
          <a:bodyPr/>
          <a:lstStyle/>
          <a:p>
            <a:pPr rtl="0"/>
            <a:fld id="{E31375A4-56A4-47D6-9801-1991572033F7}" type="slidenum">
              <a:rPr lang="it-IT" smtClean="0"/>
              <a:t>3</a:t>
            </a:fld>
            <a:endParaRPr lang="it-IT" dirty="0"/>
          </a:p>
        </p:txBody>
      </p:sp>
      <p:sp>
        <p:nvSpPr>
          <p:cNvPr id="7" name="Titolo 1">
            <a:extLst>
              <a:ext uri="{FF2B5EF4-FFF2-40B4-BE49-F238E27FC236}">
                <a16:creationId xmlns:a16="http://schemas.microsoft.com/office/drawing/2014/main" id="{E0AF4605-7D7C-4214-8807-B208C462E981}"/>
              </a:ext>
            </a:extLst>
          </p:cNvPr>
          <p:cNvSpPr txBox="1">
            <a:spLocks/>
          </p:cNvSpPr>
          <p:nvPr/>
        </p:nvSpPr>
        <p:spPr>
          <a:xfrm>
            <a:off x="1295400" y="503853"/>
            <a:ext cx="9601200" cy="67783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b="1" kern="1200">
                <a:solidFill>
                  <a:schemeClr val="accent1">
                    <a:lumMod val="75000"/>
                  </a:schemeClr>
                </a:solidFill>
                <a:latin typeface="+mj-lt"/>
                <a:ea typeface="+mj-ea"/>
                <a:cs typeface="+mj-cs"/>
              </a:defRPr>
            </a:lvl1pPr>
          </a:lstStyle>
          <a:p>
            <a:endParaRPr lang="it-IT" dirty="0"/>
          </a:p>
        </p:txBody>
      </p:sp>
      <p:sp>
        <p:nvSpPr>
          <p:cNvPr id="10" name="Rettangolo 9">
            <a:extLst>
              <a:ext uri="{FF2B5EF4-FFF2-40B4-BE49-F238E27FC236}">
                <a16:creationId xmlns:a16="http://schemas.microsoft.com/office/drawing/2014/main" id="{8456DD1D-44A8-4669-BBC9-55F752EED4E2}"/>
              </a:ext>
            </a:extLst>
          </p:cNvPr>
          <p:cNvSpPr/>
          <p:nvPr/>
        </p:nvSpPr>
        <p:spPr>
          <a:xfrm flipV="1">
            <a:off x="609601" y="1437001"/>
            <a:ext cx="10974592" cy="9637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pic>
        <p:nvPicPr>
          <p:cNvPr id="8" name="Picture 16">
            <a:extLst>
              <a:ext uri="{FF2B5EF4-FFF2-40B4-BE49-F238E27FC236}">
                <a16:creationId xmlns:a16="http://schemas.microsoft.com/office/drawing/2014/main" id="{396A32DF-7421-4D51-AD4D-3B86D00583F3}"/>
              </a:ext>
            </a:extLst>
          </p:cNvPr>
          <p:cNvPicPr>
            <a:picLocks noChangeAspect="1" noChangeArrowheads="1"/>
          </p:cNvPicPr>
          <p:nvPr/>
        </p:nvPicPr>
        <p:blipFill>
          <a:blip r:embed="rId3" cstate="print"/>
          <a:srcRect/>
          <a:stretch>
            <a:fillRect/>
          </a:stretch>
        </p:blipFill>
        <p:spPr bwMode="auto">
          <a:xfrm>
            <a:off x="2279402" y="2925018"/>
            <a:ext cx="1524000" cy="2571750"/>
          </a:xfrm>
          <a:prstGeom prst="rect">
            <a:avLst/>
          </a:prstGeom>
          <a:noFill/>
          <a:ln w="9525">
            <a:noFill/>
            <a:miter lim="800000"/>
            <a:headEnd/>
            <a:tailEnd/>
          </a:ln>
        </p:spPr>
      </p:pic>
      <p:pic>
        <p:nvPicPr>
          <p:cNvPr id="9" name="Picture 11" descr="http://thebreakthrough.org/images/main_image/julian_ehrlich_main.jpg">
            <a:extLst>
              <a:ext uri="{FF2B5EF4-FFF2-40B4-BE49-F238E27FC236}">
                <a16:creationId xmlns:a16="http://schemas.microsoft.com/office/drawing/2014/main" id="{7143C242-D589-4DC2-8B82-EBC0F0ADBB61}"/>
              </a:ext>
            </a:extLst>
          </p:cNvPr>
          <p:cNvPicPr>
            <a:picLocks noChangeAspect="1" noChangeArrowheads="1"/>
          </p:cNvPicPr>
          <p:nvPr/>
        </p:nvPicPr>
        <p:blipFill>
          <a:blip r:embed="rId4" cstate="print"/>
          <a:srcRect l="50000"/>
          <a:stretch>
            <a:fillRect/>
          </a:stretch>
        </p:blipFill>
        <p:spPr bwMode="auto">
          <a:xfrm>
            <a:off x="2279402" y="2132857"/>
            <a:ext cx="857250" cy="795337"/>
          </a:xfrm>
          <a:prstGeom prst="rect">
            <a:avLst/>
          </a:prstGeom>
          <a:noFill/>
          <a:ln w="9525">
            <a:noFill/>
            <a:miter lim="800000"/>
            <a:headEnd/>
            <a:tailEnd/>
          </a:ln>
        </p:spPr>
      </p:pic>
      <p:sp>
        <p:nvSpPr>
          <p:cNvPr id="11" name="Rettangolo 10">
            <a:extLst>
              <a:ext uri="{FF2B5EF4-FFF2-40B4-BE49-F238E27FC236}">
                <a16:creationId xmlns:a16="http://schemas.microsoft.com/office/drawing/2014/main" id="{887101AF-A4A3-4BF3-B394-964B5A97CD06}"/>
              </a:ext>
            </a:extLst>
          </p:cNvPr>
          <p:cNvSpPr/>
          <p:nvPr/>
        </p:nvSpPr>
        <p:spPr>
          <a:xfrm>
            <a:off x="4828387" y="4926404"/>
            <a:ext cx="5397696" cy="369332"/>
          </a:xfrm>
          <a:prstGeom prst="rect">
            <a:avLst/>
          </a:prstGeom>
        </p:spPr>
        <p:txBody>
          <a:bodyPr wrap="none">
            <a:spAutoFit/>
          </a:bodyPr>
          <a:lstStyle/>
          <a:p>
            <a:r>
              <a:rPr lang="it-IT" dirty="0">
                <a:hlinkClick r:id="rId5"/>
              </a:rPr>
              <a:t>https://www.youtube.com/watch?v=W8XOF3SOu8I</a:t>
            </a:r>
            <a:endParaRPr lang="it-IT" dirty="0"/>
          </a:p>
        </p:txBody>
      </p:sp>
      <p:pic>
        <p:nvPicPr>
          <p:cNvPr id="12" name="Immagine 11">
            <a:extLst>
              <a:ext uri="{FF2B5EF4-FFF2-40B4-BE49-F238E27FC236}">
                <a16:creationId xmlns:a16="http://schemas.microsoft.com/office/drawing/2014/main" id="{2180C2E5-5272-4509-A937-8BA54FC95BFB}"/>
              </a:ext>
            </a:extLst>
          </p:cNvPr>
          <p:cNvPicPr>
            <a:picLocks noChangeAspect="1"/>
          </p:cNvPicPr>
          <p:nvPr/>
        </p:nvPicPr>
        <p:blipFill rotWithShape="1">
          <a:blip r:embed="rId6"/>
          <a:srcRect l="10626" t="23992" r="42825" b="29988"/>
          <a:stretch/>
        </p:blipFill>
        <p:spPr>
          <a:xfrm>
            <a:off x="4828387" y="2043270"/>
            <a:ext cx="4986130" cy="2771459"/>
          </a:xfrm>
          <a:prstGeom prst="rect">
            <a:avLst/>
          </a:prstGeom>
        </p:spPr>
      </p:pic>
    </p:spTree>
    <p:extLst>
      <p:ext uri="{BB962C8B-B14F-4D97-AF65-F5344CB8AC3E}">
        <p14:creationId xmlns:p14="http://schemas.microsoft.com/office/powerpoint/2010/main" val="1768212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607807" y="265317"/>
            <a:ext cx="10815159" cy="1142385"/>
          </a:xfrm>
        </p:spPr>
        <p:txBody>
          <a:bodyPr rtlCol="0">
            <a:noAutofit/>
          </a:bodyPr>
          <a:lstStyle/>
          <a:p>
            <a:r>
              <a:rPr lang="it-IT" dirty="0">
                <a:solidFill>
                  <a:schemeClr val="bg1">
                    <a:lumMod val="65000"/>
                  </a:schemeClr>
                </a:solidFill>
              </a:rPr>
              <a:t>La temperatura media della Terra è aumentata di 0,8 °C</a:t>
            </a:r>
          </a:p>
        </p:txBody>
      </p:sp>
      <p:sp>
        <p:nvSpPr>
          <p:cNvPr id="6" name="Segnaposto numero diapositiva 5">
            <a:extLst>
              <a:ext uri="{FF2B5EF4-FFF2-40B4-BE49-F238E27FC236}">
                <a16:creationId xmlns:a16="http://schemas.microsoft.com/office/drawing/2014/main" id="{17BDF3AA-50FB-44B6-89C9-923E196EC21F}"/>
              </a:ext>
            </a:extLst>
          </p:cNvPr>
          <p:cNvSpPr>
            <a:spLocks noGrp="1"/>
          </p:cNvSpPr>
          <p:nvPr>
            <p:ph type="sldNum" sz="quarter" idx="12"/>
          </p:nvPr>
        </p:nvSpPr>
        <p:spPr/>
        <p:txBody>
          <a:bodyPr/>
          <a:lstStyle/>
          <a:p>
            <a:pPr rtl="0"/>
            <a:fld id="{E31375A4-56A4-47D6-9801-1991572033F7}" type="slidenum">
              <a:rPr lang="it-IT" smtClean="0"/>
              <a:t>30</a:t>
            </a:fld>
            <a:endParaRPr lang="it-IT" dirty="0"/>
          </a:p>
        </p:txBody>
      </p:sp>
      <p:sp>
        <p:nvSpPr>
          <p:cNvPr id="7" name="Titolo 1">
            <a:extLst>
              <a:ext uri="{FF2B5EF4-FFF2-40B4-BE49-F238E27FC236}">
                <a16:creationId xmlns:a16="http://schemas.microsoft.com/office/drawing/2014/main" id="{E0AF4605-7D7C-4214-8807-B208C462E981}"/>
              </a:ext>
            </a:extLst>
          </p:cNvPr>
          <p:cNvSpPr txBox="1">
            <a:spLocks/>
          </p:cNvSpPr>
          <p:nvPr/>
        </p:nvSpPr>
        <p:spPr>
          <a:xfrm>
            <a:off x="1295400" y="503853"/>
            <a:ext cx="9601200" cy="67783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b="1" kern="1200">
                <a:solidFill>
                  <a:schemeClr val="accent1">
                    <a:lumMod val="75000"/>
                  </a:schemeClr>
                </a:solidFill>
                <a:latin typeface="+mj-lt"/>
                <a:ea typeface="+mj-ea"/>
                <a:cs typeface="+mj-cs"/>
              </a:defRPr>
            </a:lvl1pPr>
          </a:lstStyle>
          <a:p>
            <a:endParaRPr lang="it-IT" dirty="0"/>
          </a:p>
        </p:txBody>
      </p:sp>
      <p:sp>
        <p:nvSpPr>
          <p:cNvPr id="10" name="Rettangolo 9">
            <a:extLst>
              <a:ext uri="{FF2B5EF4-FFF2-40B4-BE49-F238E27FC236}">
                <a16:creationId xmlns:a16="http://schemas.microsoft.com/office/drawing/2014/main" id="{8456DD1D-44A8-4669-BBC9-55F752EED4E2}"/>
              </a:ext>
            </a:extLst>
          </p:cNvPr>
          <p:cNvSpPr/>
          <p:nvPr/>
        </p:nvSpPr>
        <p:spPr>
          <a:xfrm flipV="1">
            <a:off x="609601" y="1437001"/>
            <a:ext cx="10974592" cy="9637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pic>
        <p:nvPicPr>
          <p:cNvPr id="4" name="Immagine 3" descr="Immagine che contiene screenshot&#10;&#10;Descrizione generata automaticamente">
            <a:extLst>
              <a:ext uri="{FF2B5EF4-FFF2-40B4-BE49-F238E27FC236}">
                <a16:creationId xmlns:a16="http://schemas.microsoft.com/office/drawing/2014/main" id="{CDE1EFD6-8D5C-4A42-825D-4710A824ACA1}"/>
              </a:ext>
            </a:extLst>
          </p:cNvPr>
          <p:cNvPicPr>
            <a:picLocks noChangeAspect="1"/>
          </p:cNvPicPr>
          <p:nvPr/>
        </p:nvPicPr>
        <p:blipFill>
          <a:blip r:embed="rId3"/>
          <a:stretch>
            <a:fillRect/>
          </a:stretch>
        </p:blipFill>
        <p:spPr>
          <a:xfrm>
            <a:off x="3181350" y="1856224"/>
            <a:ext cx="5829300" cy="4114800"/>
          </a:xfrm>
          <a:prstGeom prst="rect">
            <a:avLst/>
          </a:prstGeom>
        </p:spPr>
      </p:pic>
    </p:spTree>
    <p:extLst>
      <p:ext uri="{BB962C8B-B14F-4D97-AF65-F5344CB8AC3E}">
        <p14:creationId xmlns:p14="http://schemas.microsoft.com/office/powerpoint/2010/main" val="152606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607807" y="265317"/>
            <a:ext cx="10815159" cy="1142385"/>
          </a:xfrm>
        </p:spPr>
        <p:txBody>
          <a:bodyPr rtlCol="0">
            <a:noAutofit/>
          </a:bodyPr>
          <a:lstStyle/>
          <a:p>
            <a:r>
              <a:rPr lang="it-IT" dirty="0">
                <a:solidFill>
                  <a:schemeClr val="bg1">
                    <a:lumMod val="65000"/>
                  </a:schemeClr>
                </a:solidFill>
              </a:rPr>
              <a:t>Ma abbiamo imparato a difenderci dal clima…</a:t>
            </a:r>
          </a:p>
        </p:txBody>
      </p:sp>
      <p:sp>
        <p:nvSpPr>
          <p:cNvPr id="6" name="Segnaposto numero diapositiva 5">
            <a:extLst>
              <a:ext uri="{FF2B5EF4-FFF2-40B4-BE49-F238E27FC236}">
                <a16:creationId xmlns:a16="http://schemas.microsoft.com/office/drawing/2014/main" id="{17BDF3AA-50FB-44B6-89C9-923E196EC21F}"/>
              </a:ext>
            </a:extLst>
          </p:cNvPr>
          <p:cNvSpPr>
            <a:spLocks noGrp="1"/>
          </p:cNvSpPr>
          <p:nvPr>
            <p:ph type="sldNum" sz="quarter" idx="12"/>
          </p:nvPr>
        </p:nvSpPr>
        <p:spPr/>
        <p:txBody>
          <a:bodyPr/>
          <a:lstStyle/>
          <a:p>
            <a:pPr rtl="0"/>
            <a:fld id="{E31375A4-56A4-47D6-9801-1991572033F7}" type="slidenum">
              <a:rPr lang="it-IT" smtClean="0"/>
              <a:t>31</a:t>
            </a:fld>
            <a:endParaRPr lang="it-IT" dirty="0"/>
          </a:p>
        </p:txBody>
      </p:sp>
      <p:sp>
        <p:nvSpPr>
          <p:cNvPr id="7" name="Titolo 1">
            <a:extLst>
              <a:ext uri="{FF2B5EF4-FFF2-40B4-BE49-F238E27FC236}">
                <a16:creationId xmlns:a16="http://schemas.microsoft.com/office/drawing/2014/main" id="{E0AF4605-7D7C-4214-8807-B208C462E981}"/>
              </a:ext>
            </a:extLst>
          </p:cNvPr>
          <p:cNvSpPr txBox="1">
            <a:spLocks/>
          </p:cNvSpPr>
          <p:nvPr/>
        </p:nvSpPr>
        <p:spPr>
          <a:xfrm>
            <a:off x="1295400" y="503853"/>
            <a:ext cx="9601200" cy="67783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b="1" kern="1200">
                <a:solidFill>
                  <a:schemeClr val="accent1">
                    <a:lumMod val="75000"/>
                  </a:schemeClr>
                </a:solidFill>
                <a:latin typeface="+mj-lt"/>
                <a:ea typeface="+mj-ea"/>
                <a:cs typeface="+mj-cs"/>
              </a:defRPr>
            </a:lvl1pPr>
          </a:lstStyle>
          <a:p>
            <a:endParaRPr lang="it-IT" dirty="0"/>
          </a:p>
        </p:txBody>
      </p:sp>
      <p:sp>
        <p:nvSpPr>
          <p:cNvPr id="10" name="Rettangolo 9">
            <a:extLst>
              <a:ext uri="{FF2B5EF4-FFF2-40B4-BE49-F238E27FC236}">
                <a16:creationId xmlns:a16="http://schemas.microsoft.com/office/drawing/2014/main" id="{8456DD1D-44A8-4669-BBC9-55F752EED4E2}"/>
              </a:ext>
            </a:extLst>
          </p:cNvPr>
          <p:cNvSpPr/>
          <p:nvPr/>
        </p:nvSpPr>
        <p:spPr>
          <a:xfrm flipV="1">
            <a:off x="609601" y="1437001"/>
            <a:ext cx="10974592" cy="9637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graphicFrame>
        <p:nvGraphicFramePr>
          <p:cNvPr id="8" name="Chart 5">
            <a:extLst>
              <a:ext uri="{FF2B5EF4-FFF2-40B4-BE49-F238E27FC236}">
                <a16:creationId xmlns:a16="http://schemas.microsoft.com/office/drawing/2014/main" id="{00000000-0008-0000-0200-000006000000}"/>
              </a:ext>
            </a:extLst>
          </p:cNvPr>
          <p:cNvGraphicFramePr>
            <a:graphicFrameLocks/>
          </p:cNvGraphicFramePr>
          <p:nvPr>
            <p:extLst>
              <p:ext uri="{D42A27DB-BD31-4B8C-83A1-F6EECF244321}">
                <p14:modId xmlns:p14="http://schemas.microsoft.com/office/powerpoint/2010/main" val="3329648901"/>
              </p:ext>
            </p:extLst>
          </p:nvPr>
        </p:nvGraphicFramePr>
        <p:xfrm>
          <a:off x="3376612" y="2061828"/>
          <a:ext cx="5438775" cy="344805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723454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607807" y="265317"/>
            <a:ext cx="10815159" cy="1142385"/>
          </a:xfrm>
        </p:spPr>
        <p:txBody>
          <a:bodyPr rtlCol="0">
            <a:noAutofit/>
          </a:bodyPr>
          <a:lstStyle/>
          <a:p>
            <a:r>
              <a:rPr lang="it-IT" dirty="0">
                <a:solidFill>
                  <a:schemeClr val="bg1">
                    <a:lumMod val="65000"/>
                  </a:schemeClr>
                </a:solidFill>
              </a:rPr>
              <a:t>… che non è ci mai stato «amico»</a:t>
            </a:r>
          </a:p>
        </p:txBody>
      </p:sp>
      <p:sp>
        <p:nvSpPr>
          <p:cNvPr id="6" name="Segnaposto numero diapositiva 5">
            <a:extLst>
              <a:ext uri="{FF2B5EF4-FFF2-40B4-BE49-F238E27FC236}">
                <a16:creationId xmlns:a16="http://schemas.microsoft.com/office/drawing/2014/main" id="{17BDF3AA-50FB-44B6-89C9-923E196EC21F}"/>
              </a:ext>
            </a:extLst>
          </p:cNvPr>
          <p:cNvSpPr>
            <a:spLocks noGrp="1"/>
          </p:cNvSpPr>
          <p:nvPr>
            <p:ph type="sldNum" sz="quarter" idx="12"/>
          </p:nvPr>
        </p:nvSpPr>
        <p:spPr/>
        <p:txBody>
          <a:bodyPr/>
          <a:lstStyle/>
          <a:p>
            <a:pPr rtl="0"/>
            <a:fld id="{E31375A4-56A4-47D6-9801-1991572033F7}" type="slidenum">
              <a:rPr lang="it-IT" smtClean="0"/>
              <a:t>32</a:t>
            </a:fld>
            <a:endParaRPr lang="it-IT" dirty="0"/>
          </a:p>
        </p:txBody>
      </p:sp>
      <p:sp>
        <p:nvSpPr>
          <p:cNvPr id="7" name="Titolo 1">
            <a:extLst>
              <a:ext uri="{FF2B5EF4-FFF2-40B4-BE49-F238E27FC236}">
                <a16:creationId xmlns:a16="http://schemas.microsoft.com/office/drawing/2014/main" id="{E0AF4605-7D7C-4214-8807-B208C462E981}"/>
              </a:ext>
            </a:extLst>
          </p:cNvPr>
          <p:cNvSpPr txBox="1">
            <a:spLocks/>
          </p:cNvSpPr>
          <p:nvPr/>
        </p:nvSpPr>
        <p:spPr>
          <a:xfrm>
            <a:off x="1295400" y="503853"/>
            <a:ext cx="9601200" cy="67783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b="1" kern="1200">
                <a:solidFill>
                  <a:schemeClr val="accent1">
                    <a:lumMod val="75000"/>
                  </a:schemeClr>
                </a:solidFill>
                <a:latin typeface="+mj-lt"/>
                <a:ea typeface="+mj-ea"/>
                <a:cs typeface="+mj-cs"/>
              </a:defRPr>
            </a:lvl1pPr>
          </a:lstStyle>
          <a:p>
            <a:endParaRPr lang="it-IT" dirty="0"/>
          </a:p>
        </p:txBody>
      </p:sp>
      <p:sp>
        <p:nvSpPr>
          <p:cNvPr id="10" name="Rettangolo 9">
            <a:extLst>
              <a:ext uri="{FF2B5EF4-FFF2-40B4-BE49-F238E27FC236}">
                <a16:creationId xmlns:a16="http://schemas.microsoft.com/office/drawing/2014/main" id="{8456DD1D-44A8-4669-BBC9-55F752EED4E2}"/>
              </a:ext>
            </a:extLst>
          </p:cNvPr>
          <p:cNvSpPr/>
          <p:nvPr/>
        </p:nvSpPr>
        <p:spPr>
          <a:xfrm flipV="1">
            <a:off x="609601" y="1437001"/>
            <a:ext cx="10974592" cy="9637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11" name="Text Box 4">
            <a:extLst>
              <a:ext uri="{FF2B5EF4-FFF2-40B4-BE49-F238E27FC236}">
                <a16:creationId xmlns:a16="http://schemas.microsoft.com/office/drawing/2014/main" id="{F71C6F76-BE68-4867-AFEC-2AD81E585B60}"/>
              </a:ext>
            </a:extLst>
          </p:cNvPr>
          <p:cNvSpPr txBox="1">
            <a:spLocks noChangeArrowheads="1"/>
          </p:cNvSpPr>
          <p:nvPr/>
        </p:nvSpPr>
        <p:spPr bwMode="auto">
          <a:xfrm>
            <a:off x="852915" y="1957231"/>
            <a:ext cx="3570337" cy="369974"/>
          </a:xfrm>
          <a:prstGeom prst="rect">
            <a:avLst/>
          </a:prstGeom>
          <a:noFill/>
          <a:ln w="9525">
            <a:noFill/>
            <a:miter lim="800000"/>
            <a:headEnd/>
            <a:tailEnd/>
          </a:ln>
        </p:spPr>
        <p:txBody>
          <a:bodyPr wrap="square" lIns="92075" tIns="46038" rIns="92075" bIns="46038">
            <a:spAutoFit/>
          </a:bodyPr>
          <a:lstStyle/>
          <a:p>
            <a:pPr algn="ctr" eaLnBrk="0" hangingPunct="0">
              <a:spcBef>
                <a:spcPct val="50000"/>
              </a:spcBef>
              <a:buClr>
                <a:srgbClr val="0099CC"/>
              </a:buClr>
              <a:buSzPct val="50000"/>
              <a:buFont typeface="Monotype Sorts" pitchFamily="2" charset="2"/>
              <a:buNone/>
            </a:pPr>
            <a:r>
              <a:rPr lang="it-IT" dirty="0"/>
              <a:t>Venezia, Acqua </a:t>
            </a:r>
            <a:r>
              <a:rPr lang="it-IT" dirty="0" err="1"/>
              <a:t>Granda</a:t>
            </a:r>
            <a:r>
              <a:rPr lang="it-IT" dirty="0"/>
              <a:t>, 1966</a:t>
            </a:r>
          </a:p>
        </p:txBody>
      </p:sp>
      <p:pic>
        <p:nvPicPr>
          <p:cNvPr id="2052" name="Picture 4" descr="Risultati immagini per acqua granda 1966">
            <a:extLst>
              <a:ext uri="{FF2B5EF4-FFF2-40B4-BE49-F238E27FC236}">
                <a16:creationId xmlns:a16="http://schemas.microsoft.com/office/drawing/2014/main" id="{700B2FFB-C575-44B6-8141-0AC8E72A17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8144" y="2654777"/>
            <a:ext cx="3240000" cy="244440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E9FFC9F9-40E5-450B-BDB6-EE5670E134D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17797" y="2492219"/>
            <a:ext cx="3240000" cy="2484000"/>
          </a:xfrm>
          <a:prstGeom prst="rect">
            <a:avLst/>
          </a:prstGeom>
          <a:noFill/>
          <a:extLst>
            <a:ext uri="{909E8E84-426E-40DD-AFC4-6F175D3DCCD1}">
              <a14:hiddenFill xmlns:a14="http://schemas.microsoft.com/office/drawing/2010/main">
                <a:solidFill>
                  <a:srgbClr val="FFFFFF"/>
                </a:solidFill>
              </a14:hiddenFill>
            </a:ext>
          </a:extLst>
        </p:spPr>
      </p:pic>
      <p:sp>
        <p:nvSpPr>
          <p:cNvPr id="12" name="Text Box 4">
            <a:extLst>
              <a:ext uri="{FF2B5EF4-FFF2-40B4-BE49-F238E27FC236}">
                <a16:creationId xmlns:a16="http://schemas.microsoft.com/office/drawing/2014/main" id="{4000BAC3-355A-4996-B39A-05AB6A6B39BD}"/>
              </a:ext>
            </a:extLst>
          </p:cNvPr>
          <p:cNvSpPr txBox="1">
            <a:spLocks noChangeArrowheads="1"/>
          </p:cNvSpPr>
          <p:nvPr/>
        </p:nvSpPr>
        <p:spPr bwMode="auto">
          <a:xfrm>
            <a:off x="7852629" y="1923666"/>
            <a:ext cx="3570337" cy="369974"/>
          </a:xfrm>
          <a:prstGeom prst="rect">
            <a:avLst/>
          </a:prstGeom>
          <a:noFill/>
          <a:ln w="9525">
            <a:noFill/>
            <a:miter lim="800000"/>
            <a:headEnd/>
            <a:tailEnd/>
          </a:ln>
        </p:spPr>
        <p:txBody>
          <a:bodyPr wrap="square" lIns="92075" tIns="46038" rIns="92075" bIns="46038">
            <a:spAutoFit/>
          </a:bodyPr>
          <a:lstStyle/>
          <a:p>
            <a:pPr algn="ctr" eaLnBrk="0" hangingPunct="0">
              <a:spcBef>
                <a:spcPct val="50000"/>
              </a:spcBef>
              <a:buClr>
                <a:srgbClr val="0099CC"/>
              </a:buClr>
              <a:buSzPct val="50000"/>
              <a:buFont typeface="Monotype Sorts" pitchFamily="2" charset="2"/>
              <a:buNone/>
            </a:pPr>
            <a:r>
              <a:rPr lang="it-IT" dirty="0"/>
              <a:t>Alluvione di Firenze, 1966</a:t>
            </a:r>
          </a:p>
        </p:txBody>
      </p:sp>
      <p:sp>
        <p:nvSpPr>
          <p:cNvPr id="14" name="Text Box 4">
            <a:extLst>
              <a:ext uri="{FF2B5EF4-FFF2-40B4-BE49-F238E27FC236}">
                <a16:creationId xmlns:a16="http://schemas.microsoft.com/office/drawing/2014/main" id="{06FDAFEB-232C-48CC-AAA1-C0377E5DBD04}"/>
              </a:ext>
            </a:extLst>
          </p:cNvPr>
          <p:cNvSpPr txBox="1">
            <a:spLocks noChangeArrowheads="1"/>
          </p:cNvSpPr>
          <p:nvPr/>
        </p:nvSpPr>
        <p:spPr bwMode="auto">
          <a:xfrm>
            <a:off x="4435356" y="2284803"/>
            <a:ext cx="3570337" cy="369974"/>
          </a:xfrm>
          <a:prstGeom prst="rect">
            <a:avLst/>
          </a:prstGeom>
          <a:noFill/>
          <a:ln w="9525">
            <a:noFill/>
            <a:miter lim="800000"/>
            <a:headEnd/>
            <a:tailEnd/>
          </a:ln>
        </p:spPr>
        <p:txBody>
          <a:bodyPr wrap="square" lIns="92075" tIns="46038" rIns="92075" bIns="46038">
            <a:spAutoFit/>
          </a:bodyPr>
          <a:lstStyle/>
          <a:p>
            <a:pPr algn="ctr" eaLnBrk="0" hangingPunct="0">
              <a:spcBef>
                <a:spcPct val="50000"/>
              </a:spcBef>
              <a:buClr>
                <a:srgbClr val="0099CC"/>
              </a:buClr>
              <a:buSzPct val="50000"/>
              <a:buFont typeface="Monotype Sorts" pitchFamily="2" charset="2"/>
              <a:buNone/>
            </a:pPr>
            <a:r>
              <a:rPr lang="it-IT" dirty="0"/>
              <a:t>Alluvione del Polesine, 1951</a:t>
            </a:r>
          </a:p>
        </p:txBody>
      </p:sp>
      <p:pic>
        <p:nvPicPr>
          <p:cNvPr id="2058" name="Picture 10" descr="Risultati immagini per alluvione polesine 1951">
            <a:extLst>
              <a:ext uri="{FF2B5EF4-FFF2-40B4-BE49-F238E27FC236}">
                <a16:creationId xmlns:a16="http://schemas.microsoft.com/office/drawing/2014/main" id="{1FE39A0F-E0EC-49EA-9796-4E6C6BB646F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76000" y="2835253"/>
            <a:ext cx="3240000" cy="1944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02329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607807" y="265317"/>
            <a:ext cx="10815159" cy="1142385"/>
          </a:xfrm>
        </p:spPr>
        <p:txBody>
          <a:bodyPr rtlCol="0">
            <a:noAutofit/>
          </a:bodyPr>
          <a:lstStyle/>
          <a:p>
            <a:r>
              <a:rPr lang="it-IT" dirty="0">
                <a:solidFill>
                  <a:schemeClr val="bg1">
                    <a:lumMod val="65000"/>
                  </a:schemeClr>
                </a:solidFill>
              </a:rPr>
              <a:t>… e a vivere sotto il livello del mare</a:t>
            </a:r>
          </a:p>
        </p:txBody>
      </p:sp>
      <p:sp>
        <p:nvSpPr>
          <p:cNvPr id="6" name="Segnaposto numero diapositiva 5">
            <a:extLst>
              <a:ext uri="{FF2B5EF4-FFF2-40B4-BE49-F238E27FC236}">
                <a16:creationId xmlns:a16="http://schemas.microsoft.com/office/drawing/2014/main" id="{17BDF3AA-50FB-44B6-89C9-923E196EC21F}"/>
              </a:ext>
            </a:extLst>
          </p:cNvPr>
          <p:cNvSpPr>
            <a:spLocks noGrp="1"/>
          </p:cNvSpPr>
          <p:nvPr>
            <p:ph type="sldNum" sz="quarter" idx="12"/>
          </p:nvPr>
        </p:nvSpPr>
        <p:spPr/>
        <p:txBody>
          <a:bodyPr/>
          <a:lstStyle/>
          <a:p>
            <a:pPr rtl="0"/>
            <a:fld id="{E31375A4-56A4-47D6-9801-1991572033F7}" type="slidenum">
              <a:rPr lang="it-IT" smtClean="0"/>
              <a:t>33</a:t>
            </a:fld>
            <a:endParaRPr lang="it-IT" dirty="0"/>
          </a:p>
        </p:txBody>
      </p:sp>
      <p:sp>
        <p:nvSpPr>
          <p:cNvPr id="7" name="Titolo 1">
            <a:extLst>
              <a:ext uri="{FF2B5EF4-FFF2-40B4-BE49-F238E27FC236}">
                <a16:creationId xmlns:a16="http://schemas.microsoft.com/office/drawing/2014/main" id="{E0AF4605-7D7C-4214-8807-B208C462E981}"/>
              </a:ext>
            </a:extLst>
          </p:cNvPr>
          <p:cNvSpPr txBox="1">
            <a:spLocks/>
          </p:cNvSpPr>
          <p:nvPr/>
        </p:nvSpPr>
        <p:spPr>
          <a:xfrm>
            <a:off x="1295400" y="503853"/>
            <a:ext cx="9601200" cy="67783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b="1" kern="1200">
                <a:solidFill>
                  <a:schemeClr val="accent1">
                    <a:lumMod val="75000"/>
                  </a:schemeClr>
                </a:solidFill>
                <a:latin typeface="+mj-lt"/>
                <a:ea typeface="+mj-ea"/>
                <a:cs typeface="+mj-cs"/>
              </a:defRPr>
            </a:lvl1pPr>
          </a:lstStyle>
          <a:p>
            <a:endParaRPr lang="it-IT" dirty="0"/>
          </a:p>
        </p:txBody>
      </p:sp>
      <p:sp>
        <p:nvSpPr>
          <p:cNvPr id="10" name="Rettangolo 9">
            <a:extLst>
              <a:ext uri="{FF2B5EF4-FFF2-40B4-BE49-F238E27FC236}">
                <a16:creationId xmlns:a16="http://schemas.microsoft.com/office/drawing/2014/main" id="{8456DD1D-44A8-4669-BBC9-55F752EED4E2}"/>
              </a:ext>
            </a:extLst>
          </p:cNvPr>
          <p:cNvSpPr/>
          <p:nvPr/>
        </p:nvSpPr>
        <p:spPr>
          <a:xfrm flipV="1">
            <a:off x="609601" y="1437001"/>
            <a:ext cx="10974592" cy="9637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pic>
        <p:nvPicPr>
          <p:cNvPr id="6146" name="Picture 2" descr="Risultati immagini per netherlands under sea level">
            <a:extLst>
              <a:ext uri="{FF2B5EF4-FFF2-40B4-BE49-F238E27FC236}">
                <a16:creationId xmlns:a16="http://schemas.microsoft.com/office/drawing/2014/main" id="{3296C43E-33F6-4D4E-9BC7-B293258723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74449" y="1885707"/>
            <a:ext cx="3081874" cy="40516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169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607807" y="265317"/>
            <a:ext cx="10815159" cy="1142385"/>
          </a:xfrm>
        </p:spPr>
        <p:txBody>
          <a:bodyPr rtlCol="0">
            <a:noAutofit/>
          </a:bodyPr>
          <a:lstStyle/>
          <a:p>
            <a:r>
              <a:rPr lang="it-IT" dirty="0">
                <a:solidFill>
                  <a:schemeClr val="bg1">
                    <a:lumMod val="65000"/>
                  </a:schemeClr>
                </a:solidFill>
              </a:rPr>
              <a:t>Temperatura e ricchezza</a:t>
            </a:r>
          </a:p>
        </p:txBody>
      </p:sp>
      <p:sp>
        <p:nvSpPr>
          <p:cNvPr id="6" name="Segnaposto numero diapositiva 5">
            <a:extLst>
              <a:ext uri="{FF2B5EF4-FFF2-40B4-BE49-F238E27FC236}">
                <a16:creationId xmlns:a16="http://schemas.microsoft.com/office/drawing/2014/main" id="{17BDF3AA-50FB-44B6-89C9-923E196EC21F}"/>
              </a:ext>
            </a:extLst>
          </p:cNvPr>
          <p:cNvSpPr>
            <a:spLocks noGrp="1"/>
          </p:cNvSpPr>
          <p:nvPr>
            <p:ph type="sldNum" sz="quarter" idx="12"/>
          </p:nvPr>
        </p:nvSpPr>
        <p:spPr/>
        <p:txBody>
          <a:bodyPr/>
          <a:lstStyle/>
          <a:p>
            <a:pPr rtl="0"/>
            <a:fld id="{E31375A4-56A4-47D6-9801-1991572033F7}" type="slidenum">
              <a:rPr lang="it-IT" smtClean="0"/>
              <a:t>34</a:t>
            </a:fld>
            <a:endParaRPr lang="it-IT" dirty="0"/>
          </a:p>
        </p:txBody>
      </p:sp>
      <p:sp>
        <p:nvSpPr>
          <p:cNvPr id="7" name="Titolo 1">
            <a:extLst>
              <a:ext uri="{FF2B5EF4-FFF2-40B4-BE49-F238E27FC236}">
                <a16:creationId xmlns:a16="http://schemas.microsoft.com/office/drawing/2014/main" id="{E0AF4605-7D7C-4214-8807-B208C462E981}"/>
              </a:ext>
            </a:extLst>
          </p:cNvPr>
          <p:cNvSpPr txBox="1">
            <a:spLocks/>
          </p:cNvSpPr>
          <p:nvPr/>
        </p:nvSpPr>
        <p:spPr>
          <a:xfrm>
            <a:off x="1295400" y="503853"/>
            <a:ext cx="9601200" cy="67783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b="1" kern="1200">
                <a:solidFill>
                  <a:schemeClr val="accent1">
                    <a:lumMod val="75000"/>
                  </a:schemeClr>
                </a:solidFill>
                <a:latin typeface="+mj-lt"/>
                <a:ea typeface="+mj-ea"/>
                <a:cs typeface="+mj-cs"/>
              </a:defRPr>
            </a:lvl1pPr>
          </a:lstStyle>
          <a:p>
            <a:endParaRPr lang="it-IT" dirty="0"/>
          </a:p>
        </p:txBody>
      </p:sp>
      <p:sp>
        <p:nvSpPr>
          <p:cNvPr id="10" name="Rettangolo 9">
            <a:extLst>
              <a:ext uri="{FF2B5EF4-FFF2-40B4-BE49-F238E27FC236}">
                <a16:creationId xmlns:a16="http://schemas.microsoft.com/office/drawing/2014/main" id="{8456DD1D-44A8-4669-BBC9-55F752EED4E2}"/>
              </a:ext>
            </a:extLst>
          </p:cNvPr>
          <p:cNvSpPr/>
          <p:nvPr/>
        </p:nvSpPr>
        <p:spPr>
          <a:xfrm flipV="1">
            <a:off x="609601" y="1437001"/>
            <a:ext cx="10974592" cy="9637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pic>
        <p:nvPicPr>
          <p:cNvPr id="4" name="Immagine 3" descr="Immagine che contiene mappa, testo&#10;&#10;Descrizione generata automaticamente">
            <a:extLst>
              <a:ext uri="{FF2B5EF4-FFF2-40B4-BE49-F238E27FC236}">
                <a16:creationId xmlns:a16="http://schemas.microsoft.com/office/drawing/2014/main" id="{7879A2B3-19F6-4861-A5F8-31DF1F7050D3}"/>
              </a:ext>
            </a:extLst>
          </p:cNvPr>
          <p:cNvPicPr>
            <a:picLocks noChangeAspect="1"/>
          </p:cNvPicPr>
          <p:nvPr/>
        </p:nvPicPr>
        <p:blipFill>
          <a:blip r:embed="rId3"/>
          <a:stretch>
            <a:fillRect/>
          </a:stretch>
        </p:blipFill>
        <p:spPr>
          <a:xfrm>
            <a:off x="3019425" y="1646238"/>
            <a:ext cx="6153150" cy="4343400"/>
          </a:xfrm>
          <a:prstGeom prst="rect">
            <a:avLst/>
          </a:prstGeom>
        </p:spPr>
      </p:pic>
    </p:spTree>
    <p:extLst>
      <p:ext uri="{BB962C8B-B14F-4D97-AF65-F5344CB8AC3E}">
        <p14:creationId xmlns:p14="http://schemas.microsoft.com/office/powerpoint/2010/main" val="38446365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607807" y="265317"/>
            <a:ext cx="10288793" cy="1142385"/>
          </a:xfrm>
        </p:spPr>
        <p:txBody>
          <a:bodyPr rtlCol="0">
            <a:noAutofit/>
          </a:bodyPr>
          <a:lstStyle/>
          <a:p>
            <a:r>
              <a:rPr lang="it-IT" dirty="0">
                <a:solidFill>
                  <a:schemeClr val="bg1">
                    <a:lumMod val="65000"/>
                  </a:schemeClr>
                </a:solidFill>
              </a:rPr>
              <a:t>Quanto danno possono fare i cambiamenti climatici?</a:t>
            </a:r>
          </a:p>
        </p:txBody>
      </p:sp>
      <p:sp>
        <p:nvSpPr>
          <p:cNvPr id="6" name="Segnaposto numero diapositiva 5">
            <a:extLst>
              <a:ext uri="{FF2B5EF4-FFF2-40B4-BE49-F238E27FC236}">
                <a16:creationId xmlns:a16="http://schemas.microsoft.com/office/drawing/2014/main" id="{17BDF3AA-50FB-44B6-89C9-923E196EC21F}"/>
              </a:ext>
            </a:extLst>
          </p:cNvPr>
          <p:cNvSpPr>
            <a:spLocks noGrp="1"/>
          </p:cNvSpPr>
          <p:nvPr>
            <p:ph type="sldNum" sz="quarter" idx="12"/>
          </p:nvPr>
        </p:nvSpPr>
        <p:spPr/>
        <p:txBody>
          <a:bodyPr/>
          <a:lstStyle/>
          <a:p>
            <a:pPr rtl="0"/>
            <a:fld id="{E31375A4-56A4-47D6-9801-1991572033F7}" type="slidenum">
              <a:rPr lang="it-IT" smtClean="0"/>
              <a:t>35</a:t>
            </a:fld>
            <a:endParaRPr lang="it-IT" dirty="0"/>
          </a:p>
        </p:txBody>
      </p:sp>
      <p:sp>
        <p:nvSpPr>
          <p:cNvPr id="7" name="Titolo 1">
            <a:extLst>
              <a:ext uri="{FF2B5EF4-FFF2-40B4-BE49-F238E27FC236}">
                <a16:creationId xmlns:a16="http://schemas.microsoft.com/office/drawing/2014/main" id="{E0AF4605-7D7C-4214-8807-B208C462E981}"/>
              </a:ext>
            </a:extLst>
          </p:cNvPr>
          <p:cNvSpPr txBox="1">
            <a:spLocks/>
          </p:cNvSpPr>
          <p:nvPr/>
        </p:nvSpPr>
        <p:spPr>
          <a:xfrm>
            <a:off x="1295400" y="503853"/>
            <a:ext cx="9601200" cy="67783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b="1" kern="1200">
                <a:solidFill>
                  <a:schemeClr val="accent1">
                    <a:lumMod val="75000"/>
                  </a:schemeClr>
                </a:solidFill>
                <a:latin typeface="+mj-lt"/>
                <a:ea typeface="+mj-ea"/>
                <a:cs typeface="+mj-cs"/>
              </a:defRPr>
            </a:lvl1pPr>
          </a:lstStyle>
          <a:p>
            <a:endParaRPr lang="it-IT" dirty="0"/>
          </a:p>
        </p:txBody>
      </p:sp>
      <p:sp>
        <p:nvSpPr>
          <p:cNvPr id="10" name="Rettangolo 9">
            <a:extLst>
              <a:ext uri="{FF2B5EF4-FFF2-40B4-BE49-F238E27FC236}">
                <a16:creationId xmlns:a16="http://schemas.microsoft.com/office/drawing/2014/main" id="{8456DD1D-44A8-4669-BBC9-55F752EED4E2}"/>
              </a:ext>
            </a:extLst>
          </p:cNvPr>
          <p:cNvSpPr/>
          <p:nvPr/>
        </p:nvSpPr>
        <p:spPr>
          <a:xfrm flipV="1">
            <a:off x="609601" y="1437001"/>
            <a:ext cx="10974592" cy="9637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104" name="Segnaposto contenuto 2">
            <a:extLst>
              <a:ext uri="{FF2B5EF4-FFF2-40B4-BE49-F238E27FC236}">
                <a16:creationId xmlns:a16="http://schemas.microsoft.com/office/drawing/2014/main" id="{5245C267-13DB-4F99-81CB-9BB38645570F}"/>
              </a:ext>
            </a:extLst>
          </p:cNvPr>
          <p:cNvSpPr>
            <a:spLocks noGrp="1"/>
          </p:cNvSpPr>
          <p:nvPr>
            <p:ph sz="half" idx="1"/>
          </p:nvPr>
        </p:nvSpPr>
        <p:spPr>
          <a:xfrm>
            <a:off x="1295399" y="1760553"/>
            <a:ext cx="9902484" cy="4278929"/>
          </a:xfrm>
        </p:spPr>
        <p:txBody>
          <a:bodyPr rtlCol="0">
            <a:noAutofit/>
          </a:bodyPr>
          <a:lstStyle/>
          <a:p>
            <a:pPr algn="just">
              <a:lnSpc>
                <a:spcPct val="150000"/>
              </a:lnSpc>
              <a:spcBef>
                <a:spcPts val="600"/>
              </a:spcBef>
            </a:pPr>
            <a:r>
              <a:rPr lang="it-IT" dirty="0"/>
              <a:t>In base alle stime attuali un secolo di cambiamenti climatici avrebbe un effetto economico negativo paragonabile a quello di uno o due anni di recessione economica</a:t>
            </a:r>
          </a:p>
          <a:p>
            <a:pPr algn="just">
              <a:lnSpc>
                <a:spcPct val="150000"/>
              </a:lnSpc>
              <a:spcBef>
                <a:spcPts val="600"/>
              </a:spcBef>
            </a:pPr>
            <a:r>
              <a:rPr lang="it-IT" dirty="0"/>
              <a:t>Tra cent’anni il reddito medio sarà probabilmente 3-4 volte superiore a quello attuale</a:t>
            </a:r>
          </a:p>
          <a:p>
            <a:pPr algn="just">
              <a:lnSpc>
                <a:spcPct val="150000"/>
              </a:lnSpc>
              <a:spcBef>
                <a:spcPts val="600"/>
              </a:spcBef>
            </a:pPr>
            <a:r>
              <a:rPr lang="it-IT" dirty="0"/>
              <a:t>Le condizioni di vita saranno complessivamente migliori di quelle di oggi (ma peggiori rispetto al caso in cui non vi fossero cambiamenti climatici)</a:t>
            </a:r>
          </a:p>
          <a:p>
            <a:pPr algn="just">
              <a:lnSpc>
                <a:spcPct val="150000"/>
              </a:lnSpc>
              <a:spcBef>
                <a:spcPts val="600"/>
              </a:spcBef>
            </a:pPr>
            <a:endParaRPr lang="it-IT" dirty="0"/>
          </a:p>
        </p:txBody>
      </p:sp>
    </p:spTree>
    <p:extLst>
      <p:ext uri="{BB962C8B-B14F-4D97-AF65-F5344CB8AC3E}">
        <p14:creationId xmlns:p14="http://schemas.microsoft.com/office/powerpoint/2010/main" val="31928711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607807" y="265317"/>
            <a:ext cx="10288793" cy="1142385"/>
          </a:xfrm>
        </p:spPr>
        <p:txBody>
          <a:bodyPr rtlCol="0">
            <a:noAutofit/>
          </a:bodyPr>
          <a:lstStyle/>
          <a:p>
            <a:r>
              <a:rPr lang="it-IT" dirty="0">
                <a:solidFill>
                  <a:schemeClr val="bg1">
                    <a:lumMod val="65000"/>
                  </a:schemeClr>
                </a:solidFill>
              </a:rPr>
              <a:t>Perché e come ridurre le emissioni?</a:t>
            </a:r>
          </a:p>
        </p:txBody>
      </p:sp>
      <p:sp>
        <p:nvSpPr>
          <p:cNvPr id="6" name="Segnaposto numero diapositiva 5">
            <a:extLst>
              <a:ext uri="{FF2B5EF4-FFF2-40B4-BE49-F238E27FC236}">
                <a16:creationId xmlns:a16="http://schemas.microsoft.com/office/drawing/2014/main" id="{17BDF3AA-50FB-44B6-89C9-923E196EC21F}"/>
              </a:ext>
            </a:extLst>
          </p:cNvPr>
          <p:cNvSpPr>
            <a:spLocks noGrp="1"/>
          </p:cNvSpPr>
          <p:nvPr>
            <p:ph type="sldNum" sz="quarter" idx="12"/>
          </p:nvPr>
        </p:nvSpPr>
        <p:spPr/>
        <p:txBody>
          <a:bodyPr/>
          <a:lstStyle/>
          <a:p>
            <a:pPr rtl="0"/>
            <a:fld id="{E31375A4-56A4-47D6-9801-1991572033F7}" type="slidenum">
              <a:rPr lang="it-IT" smtClean="0"/>
              <a:t>36</a:t>
            </a:fld>
            <a:endParaRPr lang="it-IT" dirty="0"/>
          </a:p>
        </p:txBody>
      </p:sp>
      <p:sp>
        <p:nvSpPr>
          <p:cNvPr id="7" name="Titolo 1">
            <a:extLst>
              <a:ext uri="{FF2B5EF4-FFF2-40B4-BE49-F238E27FC236}">
                <a16:creationId xmlns:a16="http://schemas.microsoft.com/office/drawing/2014/main" id="{E0AF4605-7D7C-4214-8807-B208C462E981}"/>
              </a:ext>
            </a:extLst>
          </p:cNvPr>
          <p:cNvSpPr txBox="1">
            <a:spLocks/>
          </p:cNvSpPr>
          <p:nvPr/>
        </p:nvSpPr>
        <p:spPr>
          <a:xfrm>
            <a:off x="1295400" y="503853"/>
            <a:ext cx="9601200" cy="67783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b="1" kern="1200">
                <a:solidFill>
                  <a:schemeClr val="accent1">
                    <a:lumMod val="75000"/>
                  </a:schemeClr>
                </a:solidFill>
                <a:latin typeface="+mj-lt"/>
                <a:ea typeface="+mj-ea"/>
                <a:cs typeface="+mj-cs"/>
              </a:defRPr>
            </a:lvl1pPr>
          </a:lstStyle>
          <a:p>
            <a:endParaRPr lang="it-IT" dirty="0"/>
          </a:p>
        </p:txBody>
      </p:sp>
      <p:sp>
        <p:nvSpPr>
          <p:cNvPr id="10" name="Rettangolo 9">
            <a:extLst>
              <a:ext uri="{FF2B5EF4-FFF2-40B4-BE49-F238E27FC236}">
                <a16:creationId xmlns:a16="http://schemas.microsoft.com/office/drawing/2014/main" id="{8456DD1D-44A8-4669-BBC9-55F752EED4E2}"/>
              </a:ext>
            </a:extLst>
          </p:cNvPr>
          <p:cNvSpPr/>
          <p:nvPr/>
        </p:nvSpPr>
        <p:spPr>
          <a:xfrm flipV="1">
            <a:off x="609601" y="1437001"/>
            <a:ext cx="10974592" cy="9637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104" name="Segnaposto contenuto 2">
            <a:extLst>
              <a:ext uri="{FF2B5EF4-FFF2-40B4-BE49-F238E27FC236}">
                <a16:creationId xmlns:a16="http://schemas.microsoft.com/office/drawing/2014/main" id="{5245C267-13DB-4F99-81CB-9BB38645570F}"/>
              </a:ext>
            </a:extLst>
          </p:cNvPr>
          <p:cNvSpPr>
            <a:spLocks noGrp="1"/>
          </p:cNvSpPr>
          <p:nvPr>
            <p:ph sz="half" idx="1"/>
          </p:nvPr>
        </p:nvSpPr>
        <p:spPr>
          <a:xfrm>
            <a:off x="1295399" y="1760553"/>
            <a:ext cx="9902484" cy="4278929"/>
          </a:xfrm>
        </p:spPr>
        <p:txBody>
          <a:bodyPr rtlCol="0">
            <a:noAutofit/>
          </a:bodyPr>
          <a:lstStyle/>
          <a:p>
            <a:pPr algn="just">
              <a:lnSpc>
                <a:spcPct val="120000"/>
              </a:lnSpc>
              <a:spcBef>
                <a:spcPts val="600"/>
              </a:spcBef>
            </a:pPr>
            <a:r>
              <a:rPr lang="it-IT" dirty="0"/>
              <a:t>Ridurre le emissioni è auspicabile soprattutto come «polizza di assicurazione»: non sappiamo prevedere con esattezza cosa potrebbe accadere negli scenari più «estremi» (e improbabili) e perché vi sono persone i cui diritti di proprietà sono e saranno violati</a:t>
            </a:r>
          </a:p>
          <a:p>
            <a:pPr algn="just">
              <a:lnSpc>
                <a:spcPct val="120000"/>
              </a:lnSpc>
              <a:spcBef>
                <a:spcPts val="600"/>
              </a:spcBef>
            </a:pPr>
            <a:r>
              <a:rPr lang="it-IT" dirty="0"/>
              <a:t>Ridurre le emissioni è costoso (Perché utilizziamo il carbone e il gas e non i pannelli solari per produrre energia?)</a:t>
            </a:r>
          </a:p>
          <a:p>
            <a:pPr algn="just">
              <a:lnSpc>
                <a:spcPct val="120000"/>
              </a:lnSpc>
              <a:spcBef>
                <a:spcPts val="600"/>
              </a:spcBef>
            </a:pPr>
            <a:r>
              <a:rPr lang="it-IT" dirty="0"/>
              <a:t>Ridurre troppo velocemente le emissioni può comportare effetti negativi maggiori dei benefici (soprattutto per chi vive in condizioni peggiori)</a:t>
            </a:r>
          </a:p>
          <a:p>
            <a:pPr algn="just">
              <a:lnSpc>
                <a:spcPct val="120000"/>
              </a:lnSpc>
              <a:spcBef>
                <a:spcPts val="600"/>
              </a:spcBef>
            </a:pPr>
            <a:r>
              <a:rPr lang="it-IT" dirty="0"/>
              <a:t>Occorre ridurre le emissioni laddove il costo è più basso</a:t>
            </a:r>
          </a:p>
          <a:p>
            <a:pPr algn="just">
              <a:lnSpc>
                <a:spcPct val="120000"/>
              </a:lnSpc>
              <a:spcBef>
                <a:spcPts val="600"/>
              </a:spcBef>
            </a:pPr>
            <a:r>
              <a:rPr lang="it-IT" dirty="0"/>
              <a:t>Forti riduzioni delle emissioni possono avvenire solo grazie alla innovazione tecnologica</a:t>
            </a:r>
          </a:p>
          <a:p>
            <a:pPr algn="just">
              <a:lnSpc>
                <a:spcPct val="150000"/>
              </a:lnSpc>
              <a:spcBef>
                <a:spcPts val="600"/>
              </a:spcBef>
            </a:pPr>
            <a:endParaRPr lang="it-IT" dirty="0"/>
          </a:p>
        </p:txBody>
      </p:sp>
    </p:spTree>
    <p:extLst>
      <p:ext uri="{BB962C8B-B14F-4D97-AF65-F5344CB8AC3E}">
        <p14:creationId xmlns:p14="http://schemas.microsoft.com/office/powerpoint/2010/main" val="23250235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607807" y="265317"/>
            <a:ext cx="10288793" cy="1142385"/>
          </a:xfrm>
        </p:spPr>
        <p:txBody>
          <a:bodyPr rtlCol="0">
            <a:noAutofit/>
          </a:bodyPr>
          <a:lstStyle/>
          <a:p>
            <a:r>
              <a:rPr lang="it-IT" dirty="0">
                <a:solidFill>
                  <a:schemeClr val="bg1">
                    <a:lumMod val="65000"/>
                  </a:schemeClr>
                </a:solidFill>
              </a:rPr>
              <a:t>Preoccupazione per l’ambiente vs. prodigalità fiscale</a:t>
            </a:r>
          </a:p>
        </p:txBody>
      </p:sp>
      <p:sp>
        <p:nvSpPr>
          <p:cNvPr id="6" name="Segnaposto numero diapositiva 5">
            <a:extLst>
              <a:ext uri="{FF2B5EF4-FFF2-40B4-BE49-F238E27FC236}">
                <a16:creationId xmlns:a16="http://schemas.microsoft.com/office/drawing/2014/main" id="{17BDF3AA-50FB-44B6-89C9-923E196EC21F}"/>
              </a:ext>
            </a:extLst>
          </p:cNvPr>
          <p:cNvSpPr>
            <a:spLocks noGrp="1"/>
          </p:cNvSpPr>
          <p:nvPr>
            <p:ph type="sldNum" sz="quarter" idx="12"/>
          </p:nvPr>
        </p:nvSpPr>
        <p:spPr/>
        <p:txBody>
          <a:bodyPr/>
          <a:lstStyle/>
          <a:p>
            <a:pPr rtl="0"/>
            <a:fld id="{E31375A4-56A4-47D6-9801-1991572033F7}" type="slidenum">
              <a:rPr lang="it-IT" smtClean="0"/>
              <a:t>37</a:t>
            </a:fld>
            <a:endParaRPr lang="it-IT" dirty="0"/>
          </a:p>
        </p:txBody>
      </p:sp>
      <p:sp>
        <p:nvSpPr>
          <p:cNvPr id="7" name="Titolo 1">
            <a:extLst>
              <a:ext uri="{FF2B5EF4-FFF2-40B4-BE49-F238E27FC236}">
                <a16:creationId xmlns:a16="http://schemas.microsoft.com/office/drawing/2014/main" id="{E0AF4605-7D7C-4214-8807-B208C462E981}"/>
              </a:ext>
            </a:extLst>
          </p:cNvPr>
          <p:cNvSpPr txBox="1">
            <a:spLocks/>
          </p:cNvSpPr>
          <p:nvPr/>
        </p:nvSpPr>
        <p:spPr>
          <a:xfrm>
            <a:off x="1295400" y="503853"/>
            <a:ext cx="9601200" cy="67783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b="1" kern="1200">
                <a:solidFill>
                  <a:schemeClr val="accent1">
                    <a:lumMod val="75000"/>
                  </a:schemeClr>
                </a:solidFill>
                <a:latin typeface="+mj-lt"/>
                <a:ea typeface="+mj-ea"/>
                <a:cs typeface="+mj-cs"/>
              </a:defRPr>
            </a:lvl1pPr>
          </a:lstStyle>
          <a:p>
            <a:endParaRPr lang="it-IT" dirty="0"/>
          </a:p>
        </p:txBody>
      </p:sp>
      <p:sp>
        <p:nvSpPr>
          <p:cNvPr id="10" name="Rettangolo 9">
            <a:extLst>
              <a:ext uri="{FF2B5EF4-FFF2-40B4-BE49-F238E27FC236}">
                <a16:creationId xmlns:a16="http://schemas.microsoft.com/office/drawing/2014/main" id="{8456DD1D-44A8-4669-BBC9-55F752EED4E2}"/>
              </a:ext>
            </a:extLst>
          </p:cNvPr>
          <p:cNvSpPr/>
          <p:nvPr/>
        </p:nvSpPr>
        <p:spPr>
          <a:xfrm flipV="1">
            <a:off x="609601" y="1437001"/>
            <a:ext cx="10974592" cy="9637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9" name="AutoShape 5">
            <a:extLst>
              <a:ext uri="{FF2B5EF4-FFF2-40B4-BE49-F238E27FC236}">
                <a16:creationId xmlns:a16="http://schemas.microsoft.com/office/drawing/2014/main" id="{020C0E5E-08E4-4262-B34F-592792FFB02C}"/>
              </a:ext>
            </a:extLst>
          </p:cNvPr>
          <p:cNvSpPr>
            <a:spLocks noChangeArrowheads="1"/>
          </p:cNvSpPr>
          <p:nvPr/>
        </p:nvSpPr>
        <p:spPr bwMode="auto">
          <a:xfrm>
            <a:off x="2208214" y="1916832"/>
            <a:ext cx="7775575" cy="4147518"/>
          </a:xfrm>
          <a:prstGeom prst="roundRect">
            <a:avLst>
              <a:gd name="adj" fmla="val 16667"/>
            </a:avLst>
          </a:prstGeom>
          <a:solidFill>
            <a:schemeClr val="accent4">
              <a:lumMod val="60000"/>
              <a:lumOff val="40000"/>
            </a:schemeClr>
          </a:solidFill>
          <a:ln w="38100">
            <a:solidFill>
              <a:srgbClr val="FF0000"/>
            </a:solidFill>
            <a:round/>
            <a:headEnd/>
            <a:tailEnd/>
          </a:ln>
        </p:spPr>
        <p:txBody>
          <a:bodyPr wrap="square" anchor="b">
            <a:spAutoFit/>
          </a:bodyPr>
          <a:lstStyle/>
          <a:p>
            <a:pPr algn="just"/>
            <a:r>
              <a:rPr lang="it-IT" dirty="0">
                <a:solidFill>
                  <a:srgbClr val="0070C0"/>
                </a:solidFill>
                <a:latin typeface="Arial" charset="0"/>
              </a:rPr>
              <a:t>“Viviamo in un’epoca caratterizzata da </a:t>
            </a:r>
            <a:r>
              <a:rPr lang="it-IT" b="1" dirty="0">
                <a:solidFill>
                  <a:srgbClr val="0070C0"/>
                </a:solidFill>
                <a:latin typeface="Arial" charset="0"/>
              </a:rPr>
              <a:t>crescente attenzione per la qualità dell’ambiente</a:t>
            </a:r>
            <a:r>
              <a:rPr lang="it-IT" dirty="0">
                <a:solidFill>
                  <a:srgbClr val="0070C0"/>
                </a:solidFill>
                <a:latin typeface="Arial" charset="0"/>
              </a:rPr>
              <a:t>, che presumibilmente è almeno in parte motivata dalla convinzione che la nostra generazione non dovrebbe rovinare l’atmosfera al punto da rendere la vita meno piacevole per quanti ci seguiranno… E’ certamente singolare, se non </a:t>
            </a:r>
            <a:r>
              <a:rPr lang="it-IT" b="1" dirty="0">
                <a:solidFill>
                  <a:srgbClr val="0070C0"/>
                </a:solidFill>
                <a:latin typeface="Arial" charset="0"/>
              </a:rPr>
              <a:t>bizzarro che accanto alla nostra preoccupazione per l’inquinamento ambientale osserviamo un atteggiamento di prodigalità fiscale che non ha procedenti storici</a:t>
            </a:r>
            <a:r>
              <a:rPr lang="it-IT" dirty="0">
                <a:solidFill>
                  <a:srgbClr val="0070C0"/>
                </a:solidFill>
                <a:latin typeface="Arial" charset="0"/>
              </a:rPr>
              <a:t>. Il che suggerisce che non ci si preoccupa affatto del benessere delle generazioni future. Il finanziamento in disavanzo dei benefici prodotti dai programmi pubblici e goduti attualmente impone costi a tutti i contribuenti futuri, così come l’inquinamento costituisce un danno per il loro benessere”</a:t>
            </a:r>
          </a:p>
          <a:p>
            <a:pPr algn="just"/>
            <a:r>
              <a:rPr lang="it-IT" dirty="0">
                <a:solidFill>
                  <a:srgbClr val="0070C0"/>
                </a:solidFill>
                <a:latin typeface="Arial" charset="0"/>
              </a:rPr>
              <a:t>J. Buchanan</a:t>
            </a:r>
          </a:p>
        </p:txBody>
      </p:sp>
      <p:pic>
        <p:nvPicPr>
          <p:cNvPr id="1028" name="Picture 4" descr="Risultati immagini per james buchanan public choice">
            <a:extLst>
              <a:ext uri="{FF2B5EF4-FFF2-40B4-BE49-F238E27FC236}">
                <a16:creationId xmlns:a16="http://schemas.microsoft.com/office/drawing/2014/main" id="{C2AC7AFB-1582-4EC1-AAD3-7BEA8CD1532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5846"/>
          <a:stretch/>
        </p:blipFill>
        <p:spPr bwMode="auto">
          <a:xfrm>
            <a:off x="9778777" y="1669109"/>
            <a:ext cx="992659" cy="11801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41872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607807" y="265317"/>
            <a:ext cx="10288793" cy="1142385"/>
          </a:xfrm>
        </p:spPr>
        <p:txBody>
          <a:bodyPr rtlCol="0">
            <a:noAutofit/>
          </a:bodyPr>
          <a:lstStyle/>
          <a:p>
            <a:r>
              <a:rPr lang="it-IT" dirty="0">
                <a:solidFill>
                  <a:schemeClr val="bg1">
                    <a:lumMod val="65000"/>
                  </a:schemeClr>
                </a:solidFill>
              </a:rPr>
              <a:t>Julian Simon, “the </a:t>
            </a:r>
            <a:r>
              <a:rPr lang="it-IT" dirty="0" err="1">
                <a:solidFill>
                  <a:schemeClr val="bg1">
                    <a:lumMod val="65000"/>
                  </a:schemeClr>
                </a:solidFill>
              </a:rPr>
              <a:t>doomslayer</a:t>
            </a:r>
            <a:r>
              <a:rPr lang="it-IT" dirty="0">
                <a:solidFill>
                  <a:schemeClr val="bg1">
                    <a:lumMod val="65000"/>
                  </a:schemeClr>
                </a:solidFill>
              </a:rPr>
              <a:t>”</a:t>
            </a:r>
          </a:p>
        </p:txBody>
      </p:sp>
      <p:sp>
        <p:nvSpPr>
          <p:cNvPr id="6" name="Segnaposto numero diapositiva 5">
            <a:extLst>
              <a:ext uri="{FF2B5EF4-FFF2-40B4-BE49-F238E27FC236}">
                <a16:creationId xmlns:a16="http://schemas.microsoft.com/office/drawing/2014/main" id="{17BDF3AA-50FB-44B6-89C9-923E196EC21F}"/>
              </a:ext>
            </a:extLst>
          </p:cNvPr>
          <p:cNvSpPr>
            <a:spLocks noGrp="1"/>
          </p:cNvSpPr>
          <p:nvPr>
            <p:ph type="sldNum" sz="quarter" idx="12"/>
          </p:nvPr>
        </p:nvSpPr>
        <p:spPr/>
        <p:txBody>
          <a:bodyPr/>
          <a:lstStyle/>
          <a:p>
            <a:pPr rtl="0"/>
            <a:fld id="{E31375A4-56A4-47D6-9801-1991572033F7}" type="slidenum">
              <a:rPr lang="it-IT" smtClean="0"/>
              <a:t>4</a:t>
            </a:fld>
            <a:endParaRPr lang="it-IT" dirty="0"/>
          </a:p>
        </p:txBody>
      </p:sp>
      <p:sp>
        <p:nvSpPr>
          <p:cNvPr id="7" name="Titolo 1">
            <a:extLst>
              <a:ext uri="{FF2B5EF4-FFF2-40B4-BE49-F238E27FC236}">
                <a16:creationId xmlns:a16="http://schemas.microsoft.com/office/drawing/2014/main" id="{E0AF4605-7D7C-4214-8807-B208C462E981}"/>
              </a:ext>
            </a:extLst>
          </p:cNvPr>
          <p:cNvSpPr txBox="1">
            <a:spLocks/>
          </p:cNvSpPr>
          <p:nvPr/>
        </p:nvSpPr>
        <p:spPr>
          <a:xfrm>
            <a:off x="1295400" y="503853"/>
            <a:ext cx="9601200" cy="67783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b="1" kern="1200">
                <a:solidFill>
                  <a:schemeClr val="accent1">
                    <a:lumMod val="75000"/>
                  </a:schemeClr>
                </a:solidFill>
                <a:latin typeface="+mj-lt"/>
                <a:ea typeface="+mj-ea"/>
                <a:cs typeface="+mj-cs"/>
              </a:defRPr>
            </a:lvl1pPr>
          </a:lstStyle>
          <a:p>
            <a:endParaRPr lang="it-IT" dirty="0"/>
          </a:p>
        </p:txBody>
      </p:sp>
      <p:sp>
        <p:nvSpPr>
          <p:cNvPr id="10" name="Rettangolo 9">
            <a:extLst>
              <a:ext uri="{FF2B5EF4-FFF2-40B4-BE49-F238E27FC236}">
                <a16:creationId xmlns:a16="http://schemas.microsoft.com/office/drawing/2014/main" id="{8456DD1D-44A8-4669-BBC9-55F752EED4E2}"/>
              </a:ext>
            </a:extLst>
          </p:cNvPr>
          <p:cNvSpPr/>
          <p:nvPr/>
        </p:nvSpPr>
        <p:spPr>
          <a:xfrm flipV="1">
            <a:off x="609601" y="1437001"/>
            <a:ext cx="10974592" cy="9637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12" name="AutoShape 5">
            <a:extLst>
              <a:ext uri="{FF2B5EF4-FFF2-40B4-BE49-F238E27FC236}">
                <a16:creationId xmlns:a16="http://schemas.microsoft.com/office/drawing/2014/main" id="{E4AECB66-43DF-4E66-9B84-A11B6DBE9D2E}"/>
              </a:ext>
            </a:extLst>
          </p:cNvPr>
          <p:cNvSpPr>
            <a:spLocks noChangeArrowheads="1"/>
          </p:cNvSpPr>
          <p:nvPr/>
        </p:nvSpPr>
        <p:spPr bwMode="auto">
          <a:xfrm>
            <a:off x="4240697" y="2355674"/>
            <a:ext cx="5737916" cy="2860358"/>
          </a:xfrm>
          <a:prstGeom prst="roundRect">
            <a:avLst>
              <a:gd name="adj" fmla="val 16667"/>
            </a:avLst>
          </a:prstGeom>
          <a:solidFill>
            <a:schemeClr val="accent4">
              <a:lumMod val="60000"/>
              <a:lumOff val="40000"/>
            </a:schemeClr>
          </a:solidFill>
          <a:ln w="38100">
            <a:solidFill>
              <a:srgbClr val="FF0000"/>
            </a:solidFill>
            <a:round/>
            <a:headEnd/>
            <a:tailEnd/>
          </a:ln>
        </p:spPr>
        <p:txBody>
          <a:bodyPr wrap="square" anchor="b">
            <a:spAutoFit/>
          </a:bodyPr>
          <a:lstStyle/>
          <a:p>
            <a:pPr algn="just"/>
            <a:r>
              <a:rPr lang="it-IT" dirty="0">
                <a:solidFill>
                  <a:srgbClr val="0070C0"/>
                </a:solidFill>
                <a:latin typeface="Arial" charset="0"/>
              </a:rPr>
              <a:t>“</a:t>
            </a:r>
            <a:r>
              <a:rPr lang="en-US" dirty="0">
                <a:solidFill>
                  <a:srgbClr val="0070C0"/>
                </a:solidFill>
                <a:latin typeface="Arial" charset="0"/>
              </a:rPr>
              <a:t>This is my long-run forecast in brief: the </a:t>
            </a:r>
            <a:r>
              <a:rPr lang="en-US" b="1" dirty="0">
                <a:solidFill>
                  <a:srgbClr val="0070C0"/>
                </a:solidFill>
                <a:latin typeface="Arial" charset="0"/>
              </a:rPr>
              <a:t>material conditions of life will continue to get better </a:t>
            </a:r>
            <a:r>
              <a:rPr lang="en-US" dirty="0">
                <a:solidFill>
                  <a:srgbClr val="0070C0"/>
                </a:solidFill>
                <a:latin typeface="Arial" charset="0"/>
              </a:rPr>
              <a:t>for most people, in most countries, most of the time, indefinitely. Within a century or two, all nations and most of humanity will be at or above today's Western living standards.</a:t>
            </a:r>
          </a:p>
          <a:p>
            <a:pPr algn="just"/>
            <a:r>
              <a:rPr lang="en-US" dirty="0">
                <a:solidFill>
                  <a:srgbClr val="0070C0"/>
                </a:solidFill>
                <a:latin typeface="Arial" charset="0"/>
              </a:rPr>
              <a:t>I also speculate, however, that </a:t>
            </a:r>
            <a:r>
              <a:rPr lang="en-US" b="1" dirty="0">
                <a:solidFill>
                  <a:srgbClr val="0070C0"/>
                </a:solidFill>
                <a:latin typeface="Arial" charset="0"/>
              </a:rPr>
              <a:t>many people will continue to think and say that the conditions of life are getting worse</a:t>
            </a:r>
            <a:r>
              <a:rPr lang="en-US" dirty="0">
                <a:solidFill>
                  <a:srgbClr val="0070C0"/>
                </a:solidFill>
                <a:latin typeface="Arial" charset="0"/>
              </a:rPr>
              <a:t>.”</a:t>
            </a:r>
            <a:endParaRPr lang="it-IT" dirty="0">
              <a:solidFill>
                <a:srgbClr val="0070C0"/>
              </a:solidFill>
              <a:latin typeface="Arial" charset="0"/>
            </a:endParaRPr>
          </a:p>
        </p:txBody>
      </p:sp>
      <p:pic>
        <p:nvPicPr>
          <p:cNvPr id="13" name="Picture 19">
            <a:extLst>
              <a:ext uri="{FF2B5EF4-FFF2-40B4-BE49-F238E27FC236}">
                <a16:creationId xmlns:a16="http://schemas.microsoft.com/office/drawing/2014/main" id="{8F7783B2-03FB-448F-856B-BC42DE03C142}"/>
              </a:ext>
            </a:extLst>
          </p:cNvPr>
          <p:cNvPicPr>
            <a:picLocks noChangeAspect="1" noChangeArrowheads="1"/>
          </p:cNvPicPr>
          <p:nvPr/>
        </p:nvPicPr>
        <p:blipFill>
          <a:blip r:embed="rId3" cstate="print"/>
          <a:srcRect/>
          <a:stretch>
            <a:fillRect/>
          </a:stretch>
        </p:blipFill>
        <p:spPr bwMode="auto">
          <a:xfrm>
            <a:off x="1840288" y="2925019"/>
            <a:ext cx="1743075" cy="2619375"/>
          </a:xfrm>
          <a:prstGeom prst="rect">
            <a:avLst/>
          </a:prstGeom>
          <a:noFill/>
          <a:ln w="9525">
            <a:noFill/>
            <a:miter lim="800000"/>
            <a:headEnd/>
            <a:tailEnd/>
          </a:ln>
        </p:spPr>
      </p:pic>
      <p:pic>
        <p:nvPicPr>
          <p:cNvPr id="14" name="Picture 11" descr="http://thebreakthrough.org/images/main_image/julian_ehrlich_main.jpg">
            <a:extLst>
              <a:ext uri="{FF2B5EF4-FFF2-40B4-BE49-F238E27FC236}">
                <a16:creationId xmlns:a16="http://schemas.microsoft.com/office/drawing/2014/main" id="{608FF09E-4E19-48E8-99EE-35BF6ADF1A61}"/>
              </a:ext>
            </a:extLst>
          </p:cNvPr>
          <p:cNvPicPr>
            <a:picLocks noChangeAspect="1" noChangeArrowheads="1"/>
          </p:cNvPicPr>
          <p:nvPr/>
        </p:nvPicPr>
        <p:blipFill>
          <a:blip r:embed="rId4" cstate="print"/>
          <a:srcRect r="50252"/>
          <a:stretch>
            <a:fillRect/>
          </a:stretch>
        </p:blipFill>
        <p:spPr bwMode="auto">
          <a:xfrm>
            <a:off x="1856163" y="2132857"/>
            <a:ext cx="852487" cy="795337"/>
          </a:xfrm>
          <a:prstGeom prst="rect">
            <a:avLst/>
          </a:prstGeom>
          <a:noFill/>
          <a:ln w="9525">
            <a:noFill/>
            <a:miter lim="800000"/>
            <a:headEnd/>
            <a:tailEnd/>
          </a:ln>
        </p:spPr>
      </p:pic>
    </p:spTree>
    <p:extLst>
      <p:ext uri="{BB962C8B-B14F-4D97-AF65-F5344CB8AC3E}">
        <p14:creationId xmlns:p14="http://schemas.microsoft.com/office/powerpoint/2010/main" val="1359795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607807" y="265317"/>
            <a:ext cx="10288793" cy="1142385"/>
          </a:xfrm>
        </p:spPr>
        <p:txBody>
          <a:bodyPr rtlCol="0">
            <a:noAutofit/>
          </a:bodyPr>
          <a:lstStyle/>
          <a:p>
            <a:r>
              <a:rPr lang="it-IT" dirty="0">
                <a:solidFill>
                  <a:schemeClr val="bg1">
                    <a:lumMod val="65000"/>
                  </a:schemeClr>
                </a:solidFill>
              </a:rPr>
              <a:t>Quattro emergenze(?)</a:t>
            </a:r>
          </a:p>
        </p:txBody>
      </p:sp>
      <p:sp>
        <p:nvSpPr>
          <p:cNvPr id="6" name="Segnaposto numero diapositiva 5">
            <a:extLst>
              <a:ext uri="{FF2B5EF4-FFF2-40B4-BE49-F238E27FC236}">
                <a16:creationId xmlns:a16="http://schemas.microsoft.com/office/drawing/2014/main" id="{17BDF3AA-50FB-44B6-89C9-923E196EC21F}"/>
              </a:ext>
            </a:extLst>
          </p:cNvPr>
          <p:cNvSpPr>
            <a:spLocks noGrp="1"/>
          </p:cNvSpPr>
          <p:nvPr>
            <p:ph type="sldNum" sz="quarter" idx="12"/>
          </p:nvPr>
        </p:nvSpPr>
        <p:spPr/>
        <p:txBody>
          <a:bodyPr/>
          <a:lstStyle/>
          <a:p>
            <a:pPr rtl="0"/>
            <a:fld id="{E31375A4-56A4-47D6-9801-1991572033F7}" type="slidenum">
              <a:rPr lang="it-IT" smtClean="0"/>
              <a:t>5</a:t>
            </a:fld>
            <a:endParaRPr lang="it-IT" dirty="0"/>
          </a:p>
        </p:txBody>
      </p:sp>
      <p:sp>
        <p:nvSpPr>
          <p:cNvPr id="7" name="Titolo 1">
            <a:extLst>
              <a:ext uri="{FF2B5EF4-FFF2-40B4-BE49-F238E27FC236}">
                <a16:creationId xmlns:a16="http://schemas.microsoft.com/office/drawing/2014/main" id="{E0AF4605-7D7C-4214-8807-B208C462E981}"/>
              </a:ext>
            </a:extLst>
          </p:cNvPr>
          <p:cNvSpPr txBox="1">
            <a:spLocks/>
          </p:cNvSpPr>
          <p:nvPr/>
        </p:nvSpPr>
        <p:spPr>
          <a:xfrm>
            <a:off x="1295400" y="503853"/>
            <a:ext cx="9601200" cy="67783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b="1" kern="1200">
                <a:solidFill>
                  <a:schemeClr val="accent1">
                    <a:lumMod val="75000"/>
                  </a:schemeClr>
                </a:solidFill>
                <a:latin typeface="+mj-lt"/>
                <a:ea typeface="+mj-ea"/>
                <a:cs typeface="+mj-cs"/>
              </a:defRPr>
            </a:lvl1pPr>
          </a:lstStyle>
          <a:p>
            <a:endParaRPr lang="it-IT" dirty="0"/>
          </a:p>
        </p:txBody>
      </p:sp>
      <p:sp>
        <p:nvSpPr>
          <p:cNvPr id="10" name="Rettangolo 9">
            <a:extLst>
              <a:ext uri="{FF2B5EF4-FFF2-40B4-BE49-F238E27FC236}">
                <a16:creationId xmlns:a16="http://schemas.microsoft.com/office/drawing/2014/main" id="{8456DD1D-44A8-4669-BBC9-55F752EED4E2}"/>
              </a:ext>
            </a:extLst>
          </p:cNvPr>
          <p:cNvSpPr/>
          <p:nvPr/>
        </p:nvSpPr>
        <p:spPr>
          <a:xfrm flipV="1">
            <a:off x="609601" y="1437001"/>
            <a:ext cx="10974592" cy="9637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12" name="Segnaposto contenuto 2">
            <a:extLst>
              <a:ext uri="{FF2B5EF4-FFF2-40B4-BE49-F238E27FC236}">
                <a16:creationId xmlns:a16="http://schemas.microsoft.com/office/drawing/2014/main" id="{085003E2-055D-4A2F-85A7-E8F29638E8A0}"/>
              </a:ext>
            </a:extLst>
          </p:cNvPr>
          <p:cNvSpPr>
            <a:spLocks noGrp="1"/>
          </p:cNvSpPr>
          <p:nvPr>
            <p:ph sz="half" idx="1"/>
          </p:nvPr>
        </p:nvSpPr>
        <p:spPr>
          <a:xfrm>
            <a:off x="1295399" y="1760553"/>
            <a:ext cx="9902484" cy="4278929"/>
          </a:xfrm>
        </p:spPr>
        <p:txBody>
          <a:bodyPr rtlCol="0">
            <a:noAutofit/>
          </a:bodyPr>
          <a:lstStyle/>
          <a:p>
            <a:pPr algn="just">
              <a:lnSpc>
                <a:spcPct val="150000"/>
              </a:lnSpc>
              <a:spcBef>
                <a:spcPts val="600"/>
              </a:spcBef>
            </a:pPr>
            <a:r>
              <a:rPr lang="it-IT" dirty="0"/>
              <a:t>Sovrappopolazione</a:t>
            </a:r>
          </a:p>
          <a:p>
            <a:pPr algn="just">
              <a:lnSpc>
                <a:spcPct val="150000"/>
              </a:lnSpc>
              <a:spcBef>
                <a:spcPts val="600"/>
              </a:spcBef>
            </a:pPr>
            <a:r>
              <a:rPr lang="it-IT" dirty="0"/>
              <a:t>Esaurimento delle risorse (ad esempio, il petrolio)</a:t>
            </a:r>
          </a:p>
          <a:p>
            <a:pPr algn="just">
              <a:lnSpc>
                <a:spcPct val="150000"/>
              </a:lnSpc>
              <a:spcBef>
                <a:spcPts val="600"/>
              </a:spcBef>
            </a:pPr>
            <a:r>
              <a:rPr lang="it-IT" dirty="0"/>
              <a:t>Inquinamento atmosferico</a:t>
            </a:r>
          </a:p>
          <a:p>
            <a:pPr algn="just">
              <a:lnSpc>
                <a:spcPct val="150000"/>
              </a:lnSpc>
              <a:spcBef>
                <a:spcPts val="600"/>
              </a:spcBef>
            </a:pPr>
            <a:r>
              <a:rPr lang="it-IT" dirty="0"/>
              <a:t>Cambiamento climatico</a:t>
            </a:r>
          </a:p>
          <a:p>
            <a:pPr lvl="1" algn="just">
              <a:lnSpc>
                <a:spcPct val="150000"/>
              </a:lnSpc>
              <a:spcBef>
                <a:spcPts val="600"/>
              </a:spcBef>
            </a:pPr>
            <a:endParaRPr lang="it-IT" dirty="0"/>
          </a:p>
        </p:txBody>
      </p:sp>
    </p:spTree>
    <p:extLst>
      <p:ext uri="{BB962C8B-B14F-4D97-AF65-F5344CB8AC3E}">
        <p14:creationId xmlns:p14="http://schemas.microsoft.com/office/powerpoint/2010/main" val="3714608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607807" y="265317"/>
            <a:ext cx="10288793" cy="1142385"/>
          </a:xfrm>
        </p:spPr>
        <p:txBody>
          <a:bodyPr rtlCol="0">
            <a:noAutofit/>
          </a:bodyPr>
          <a:lstStyle/>
          <a:p>
            <a:r>
              <a:rPr lang="it-IT" dirty="0">
                <a:solidFill>
                  <a:schemeClr val="bg1">
                    <a:lumMod val="65000"/>
                  </a:schemeClr>
                </a:solidFill>
              </a:rPr>
              <a:t>Siamo in tantissimi</a:t>
            </a:r>
          </a:p>
        </p:txBody>
      </p:sp>
      <p:sp>
        <p:nvSpPr>
          <p:cNvPr id="6" name="Segnaposto numero diapositiva 5">
            <a:extLst>
              <a:ext uri="{FF2B5EF4-FFF2-40B4-BE49-F238E27FC236}">
                <a16:creationId xmlns:a16="http://schemas.microsoft.com/office/drawing/2014/main" id="{17BDF3AA-50FB-44B6-89C9-923E196EC21F}"/>
              </a:ext>
            </a:extLst>
          </p:cNvPr>
          <p:cNvSpPr>
            <a:spLocks noGrp="1"/>
          </p:cNvSpPr>
          <p:nvPr>
            <p:ph type="sldNum" sz="quarter" idx="12"/>
          </p:nvPr>
        </p:nvSpPr>
        <p:spPr/>
        <p:txBody>
          <a:bodyPr/>
          <a:lstStyle/>
          <a:p>
            <a:pPr rtl="0"/>
            <a:fld id="{E31375A4-56A4-47D6-9801-1991572033F7}" type="slidenum">
              <a:rPr lang="it-IT" smtClean="0"/>
              <a:t>6</a:t>
            </a:fld>
            <a:endParaRPr lang="it-IT" dirty="0"/>
          </a:p>
        </p:txBody>
      </p:sp>
      <p:sp>
        <p:nvSpPr>
          <p:cNvPr id="7" name="Titolo 1">
            <a:extLst>
              <a:ext uri="{FF2B5EF4-FFF2-40B4-BE49-F238E27FC236}">
                <a16:creationId xmlns:a16="http://schemas.microsoft.com/office/drawing/2014/main" id="{E0AF4605-7D7C-4214-8807-B208C462E981}"/>
              </a:ext>
            </a:extLst>
          </p:cNvPr>
          <p:cNvSpPr txBox="1">
            <a:spLocks/>
          </p:cNvSpPr>
          <p:nvPr/>
        </p:nvSpPr>
        <p:spPr>
          <a:xfrm>
            <a:off x="1295400" y="503853"/>
            <a:ext cx="9601200" cy="67783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b="1" kern="1200">
                <a:solidFill>
                  <a:schemeClr val="accent1">
                    <a:lumMod val="75000"/>
                  </a:schemeClr>
                </a:solidFill>
                <a:latin typeface="+mj-lt"/>
                <a:ea typeface="+mj-ea"/>
                <a:cs typeface="+mj-cs"/>
              </a:defRPr>
            </a:lvl1pPr>
          </a:lstStyle>
          <a:p>
            <a:endParaRPr lang="it-IT" dirty="0"/>
          </a:p>
        </p:txBody>
      </p:sp>
      <p:sp>
        <p:nvSpPr>
          <p:cNvPr id="10" name="Rettangolo 9">
            <a:extLst>
              <a:ext uri="{FF2B5EF4-FFF2-40B4-BE49-F238E27FC236}">
                <a16:creationId xmlns:a16="http://schemas.microsoft.com/office/drawing/2014/main" id="{8456DD1D-44A8-4669-BBC9-55F752EED4E2}"/>
              </a:ext>
            </a:extLst>
          </p:cNvPr>
          <p:cNvSpPr/>
          <p:nvPr/>
        </p:nvSpPr>
        <p:spPr>
          <a:xfrm flipV="1">
            <a:off x="609601" y="1437001"/>
            <a:ext cx="10974592" cy="9637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pic>
        <p:nvPicPr>
          <p:cNvPr id="8" name="Immagine 7" descr="Immagine che contiene screenshot&#10;&#10;Descrizione generata automaticamente">
            <a:extLst>
              <a:ext uri="{FF2B5EF4-FFF2-40B4-BE49-F238E27FC236}">
                <a16:creationId xmlns:a16="http://schemas.microsoft.com/office/drawing/2014/main" id="{5D0D7CA6-1E81-470D-A450-6EE725B9E811}"/>
              </a:ext>
            </a:extLst>
          </p:cNvPr>
          <p:cNvPicPr>
            <a:picLocks noChangeAspect="1"/>
          </p:cNvPicPr>
          <p:nvPr/>
        </p:nvPicPr>
        <p:blipFill>
          <a:blip r:embed="rId3"/>
          <a:stretch>
            <a:fillRect/>
          </a:stretch>
        </p:blipFill>
        <p:spPr>
          <a:xfrm>
            <a:off x="3181350" y="1788692"/>
            <a:ext cx="5829300" cy="4114800"/>
          </a:xfrm>
          <a:prstGeom prst="rect">
            <a:avLst/>
          </a:prstGeom>
        </p:spPr>
      </p:pic>
      <p:pic>
        <p:nvPicPr>
          <p:cNvPr id="14" name="Immagine 13" descr="Immagine che contiene sedendo&#10;&#10;Descrizione generata automaticamente">
            <a:extLst>
              <a:ext uri="{FF2B5EF4-FFF2-40B4-BE49-F238E27FC236}">
                <a16:creationId xmlns:a16="http://schemas.microsoft.com/office/drawing/2014/main" id="{C67ECFA2-FE5E-4E33-AFBA-2337E0A00363}"/>
              </a:ext>
            </a:extLst>
          </p:cNvPr>
          <p:cNvPicPr>
            <a:picLocks noChangeAspect="1"/>
          </p:cNvPicPr>
          <p:nvPr/>
        </p:nvPicPr>
        <p:blipFill>
          <a:blip r:embed="rId4"/>
          <a:stretch>
            <a:fillRect/>
          </a:stretch>
        </p:blipFill>
        <p:spPr>
          <a:xfrm>
            <a:off x="3181350" y="1788692"/>
            <a:ext cx="5829300" cy="4114800"/>
          </a:xfrm>
          <a:prstGeom prst="rect">
            <a:avLst/>
          </a:prstGeom>
        </p:spPr>
      </p:pic>
    </p:spTree>
    <p:extLst>
      <p:ext uri="{BB962C8B-B14F-4D97-AF65-F5344CB8AC3E}">
        <p14:creationId xmlns:p14="http://schemas.microsoft.com/office/powerpoint/2010/main" val="2605149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607807" y="265317"/>
            <a:ext cx="10288793" cy="1142385"/>
          </a:xfrm>
        </p:spPr>
        <p:txBody>
          <a:bodyPr rtlCol="0">
            <a:noAutofit/>
          </a:bodyPr>
          <a:lstStyle/>
          <a:p>
            <a:r>
              <a:rPr lang="it-IT" dirty="0">
                <a:solidFill>
                  <a:schemeClr val="bg1">
                    <a:lumMod val="65000"/>
                  </a:schemeClr>
                </a:solidFill>
              </a:rPr>
              <a:t>Siamo molto più ricchi</a:t>
            </a:r>
          </a:p>
        </p:txBody>
      </p:sp>
      <p:sp>
        <p:nvSpPr>
          <p:cNvPr id="6" name="Segnaposto numero diapositiva 5">
            <a:extLst>
              <a:ext uri="{FF2B5EF4-FFF2-40B4-BE49-F238E27FC236}">
                <a16:creationId xmlns:a16="http://schemas.microsoft.com/office/drawing/2014/main" id="{17BDF3AA-50FB-44B6-89C9-923E196EC21F}"/>
              </a:ext>
            </a:extLst>
          </p:cNvPr>
          <p:cNvSpPr>
            <a:spLocks noGrp="1"/>
          </p:cNvSpPr>
          <p:nvPr>
            <p:ph type="sldNum" sz="quarter" idx="12"/>
          </p:nvPr>
        </p:nvSpPr>
        <p:spPr/>
        <p:txBody>
          <a:bodyPr/>
          <a:lstStyle/>
          <a:p>
            <a:pPr rtl="0"/>
            <a:fld id="{E31375A4-56A4-47D6-9801-1991572033F7}" type="slidenum">
              <a:rPr lang="it-IT" smtClean="0"/>
              <a:t>7</a:t>
            </a:fld>
            <a:endParaRPr lang="it-IT" dirty="0"/>
          </a:p>
        </p:txBody>
      </p:sp>
      <p:sp>
        <p:nvSpPr>
          <p:cNvPr id="7" name="Titolo 1">
            <a:extLst>
              <a:ext uri="{FF2B5EF4-FFF2-40B4-BE49-F238E27FC236}">
                <a16:creationId xmlns:a16="http://schemas.microsoft.com/office/drawing/2014/main" id="{E0AF4605-7D7C-4214-8807-B208C462E981}"/>
              </a:ext>
            </a:extLst>
          </p:cNvPr>
          <p:cNvSpPr txBox="1">
            <a:spLocks/>
          </p:cNvSpPr>
          <p:nvPr/>
        </p:nvSpPr>
        <p:spPr>
          <a:xfrm>
            <a:off x="1295400" y="503853"/>
            <a:ext cx="9601200" cy="67783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b="1" kern="1200">
                <a:solidFill>
                  <a:schemeClr val="accent1">
                    <a:lumMod val="75000"/>
                  </a:schemeClr>
                </a:solidFill>
                <a:latin typeface="+mj-lt"/>
                <a:ea typeface="+mj-ea"/>
                <a:cs typeface="+mj-cs"/>
              </a:defRPr>
            </a:lvl1pPr>
          </a:lstStyle>
          <a:p>
            <a:endParaRPr lang="it-IT" dirty="0"/>
          </a:p>
        </p:txBody>
      </p:sp>
      <p:sp>
        <p:nvSpPr>
          <p:cNvPr id="10" name="Rettangolo 9">
            <a:extLst>
              <a:ext uri="{FF2B5EF4-FFF2-40B4-BE49-F238E27FC236}">
                <a16:creationId xmlns:a16="http://schemas.microsoft.com/office/drawing/2014/main" id="{8456DD1D-44A8-4669-BBC9-55F752EED4E2}"/>
              </a:ext>
            </a:extLst>
          </p:cNvPr>
          <p:cNvSpPr/>
          <p:nvPr/>
        </p:nvSpPr>
        <p:spPr>
          <a:xfrm flipV="1">
            <a:off x="609601" y="1437001"/>
            <a:ext cx="10974592" cy="9637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pic>
        <p:nvPicPr>
          <p:cNvPr id="4" name="Immagine 3" descr="Immagine che contiene mappa&#10;&#10;Descrizione generata automaticamente">
            <a:extLst>
              <a:ext uri="{FF2B5EF4-FFF2-40B4-BE49-F238E27FC236}">
                <a16:creationId xmlns:a16="http://schemas.microsoft.com/office/drawing/2014/main" id="{C8A9CA28-3880-40BA-A079-5002598872BB}"/>
              </a:ext>
            </a:extLst>
          </p:cNvPr>
          <p:cNvPicPr>
            <a:picLocks noChangeAspect="1"/>
          </p:cNvPicPr>
          <p:nvPr/>
        </p:nvPicPr>
        <p:blipFill>
          <a:blip r:embed="rId3"/>
          <a:stretch>
            <a:fillRect/>
          </a:stretch>
        </p:blipFill>
        <p:spPr>
          <a:xfrm>
            <a:off x="3181350" y="1788692"/>
            <a:ext cx="5829300" cy="4114800"/>
          </a:xfrm>
          <a:prstGeom prst="rect">
            <a:avLst/>
          </a:prstGeom>
        </p:spPr>
      </p:pic>
      <p:pic>
        <p:nvPicPr>
          <p:cNvPr id="9" name="Immagine 8">
            <a:extLst>
              <a:ext uri="{FF2B5EF4-FFF2-40B4-BE49-F238E27FC236}">
                <a16:creationId xmlns:a16="http://schemas.microsoft.com/office/drawing/2014/main" id="{9216B940-ED35-4653-9578-5B5F89D0C675}"/>
              </a:ext>
            </a:extLst>
          </p:cNvPr>
          <p:cNvPicPr>
            <a:picLocks noChangeAspect="1"/>
          </p:cNvPicPr>
          <p:nvPr/>
        </p:nvPicPr>
        <p:blipFill>
          <a:blip r:embed="rId4"/>
          <a:stretch>
            <a:fillRect/>
          </a:stretch>
        </p:blipFill>
        <p:spPr>
          <a:xfrm>
            <a:off x="3181350" y="1854128"/>
            <a:ext cx="5829300" cy="4114800"/>
          </a:xfrm>
          <a:prstGeom prst="rect">
            <a:avLst/>
          </a:prstGeom>
        </p:spPr>
      </p:pic>
    </p:spTree>
    <p:extLst>
      <p:ext uri="{BB962C8B-B14F-4D97-AF65-F5344CB8AC3E}">
        <p14:creationId xmlns:p14="http://schemas.microsoft.com/office/powerpoint/2010/main" val="4464371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607807" y="265317"/>
            <a:ext cx="10288793" cy="1142385"/>
          </a:xfrm>
        </p:spPr>
        <p:txBody>
          <a:bodyPr rtlCol="0">
            <a:noAutofit/>
          </a:bodyPr>
          <a:lstStyle/>
          <a:p>
            <a:r>
              <a:rPr lang="it-IT" dirty="0">
                <a:solidFill>
                  <a:schemeClr val="bg1">
                    <a:lumMod val="65000"/>
                  </a:schemeClr>
                </a:solidFill>
              </a:rPr>
              <a:t>Abbiamo più cibo</a:t>
            </a:r>
          </a:p>
        </p:txBody>
      </p:sp>
      <p:sp>
        <p:nvSpPr>
          <p:cNvPr id="6" name="Segnaposto numero diapositiva 5">
            <a:extLst>
              <a:ext uri="{FF2B5EF4-FFF2-40B4-BE49-F238E27FC236}">
                <a16:creationId xmlns:a16="http://schemas.microsoft.com/office/drawing/2014/main" id="{17BDF3AA-50FB-44B6-89C9-923E196EC21F}"/>
              </a:ext>
            </a:extLst>
          </p:cNvPr>
          <p:cNvSpPr>
            <a:spLocks noGrp="1"/>
          </p:cNvSpPr>
          <p:nvPr>
            <p:ph type="sldNum" sz="quarter" idx="12"/>
          </p:nvPr>
        </p:nvSpPr>
        <p:spPr/>
        <p:txBody>
          <a:bodyPr/>
          <a:lstStyle/>
          <a:p>
            <a:pPr rtl="0"/>
            <a:fld id="{E31375A4-56A4-47D6-9801-1991572033F7}" type="slidenum">
              <a:rPr lang="it-IT" smtClean="0"/>
              <a:t>8</a:t>
            </a:fld>
            <a:endParaRPr lang="it-IT" dirty="0"/>
          </a:p>
        </p:txBody>
      </p:sp>
      <p:sp>
        <p:nvSpPr>
          <p:cNvPr id="7" name="Titolo 1">
            <a:extLst>
              <a:ext uri="{FF2B5EF4-FFF2-40B4-BE49-F238E27FC236}">
                <a16:creationId xmlns:a16="http://schemas.microsoft.com/office/drawing/2014/main" id="{E0AF4605-7D7C-4214-8807-B208C462E981}"/>
              </a:ext>
            </a:extLst>
          </p:cNvPr>
          <p:cNvSpPr txBox="1">
            <a:spLocks/>
          </p:cNvSpPr>
          <p:nvPr/>
        </p:nvSpPr>
        <p:spPr>
          <a:xfrm>
            <a:off x="1295400" y="503853"/>
            <a:ext cx="9601200" cy="67783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b="1" kern="1200">
                <a:solidFill>
                  <a:schemeClr val="accent1">
                    <a:lumMod val="75000"/>
                  </a:schemeClr>
                </a:solidFill>
                <a:latin typeface="+mj-lt"/>
                <a:ea typeface="+mj-ea"/>
                <a:cs typeface="+mj-cs"/>
              </a:defRPr>
            </a:lvl1pPr>
          </a:lstStyle>
          <a:p>
            <a:endParaRPr lang="it-IT" dirty="0"/>
          </a:p>
        </p:txBody>
      </p:sp>
      <p:sp>
        <p:nvSpPr>
          <p:cNvPr id="10" name="Rettangolo 9">
            <a:extLst>
              <a:ext uri="{FF2B5EF4-FFF2-40B4-BE49-F238E27FC236}">
                <a16:creationId xmlns:a16="http://schemas.microsoft.com/office/drawing/2014/main" id="{8456DD1D-44A8-4669-BBC9-55F752EED4E2}"/>
              </a:ext>
            </a:extLst>
          </p:cNvPr>
          <p:cNvSpPr/>
          <p:nvPr/>
        </p:nvSpPr>
        <p:spPr>
          <a:xfrm flipV="1">
            <a:off x="609601" y="1437001"/>
            <a:ext cx="10974592" cy="9637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pic>
        <p:nvPicPr>
          <p:cNvPr id="16" name="Immagine 15" descr="Immagine che contiene screenshot, mappa, uccello&#10;&#10;Descrizione generata automaticamente">
            <a:extLst>
              <a:ext uri="{FF2B5EF4-FFF2-40B4-BE49-F238E27FC236}">
                <a16:creationId xmlns:a16="http://schemas.microsoft.com/office/drawing/2014/main" id="{F26D6563-BBE4-43BD-960F-2CFEED2547C8}"/>
              </a:ext>
            </a:extLst>
          </p:cNvPr>
          <p:cNvPicPr>
            <a:picLocks noChangeAspect="1"/>
          </p:cNvPicPr>
          <p:nvPr/>
        </p:nvPicPr>
        <p:blipFill>
          <a:blip r:embed="rId3"/>
          <a:stretch>
            <a:fillRect/>
          </a:stretch>
        </p:blipFill>
        <p:spPr>
          <a:xfrm>
            <a:off x="3181350" y="1788692"/>
            <a:ext cx="5829300" cy="4114800"/>
          </a:xfrm>
          <a:prstGeom prst="rect">
            <a:avLst/>
          </a:prstGeom>
        </p:spPr>
      </p:pic>
      <p:pic>
        <p:nvPicPr>
          <p:cNvPr id="18" name="Immagine 17" descr="Immagine che contiene testo, mappa&#10;&#10;Descrizione generata automaticamente">
            <a:extLst>
              <a:ext uri="{FF2B5EF4-FFF2-40B4-BE49-F238E27FC236}">
                <a16:creationId xmlns:a16="http://schemas.microsoft.com/office/drawing/2014/main" id="{B8D83C8E-1AC7-4761-92FC-A158060B2148}"/>
              </a:ext>
            </a:extLst>
          </p:cNvPr>
          <p:cNvPicPr>
            <a:picLocks noChangeAspect="1"/>
          </p:cNvPicPr>
          <p:nvPr/>
        </p:nvPicPr>
        <p:blipFill>
          <a:blip r:embed="rId4"/>
          <a:stretch>
            <a:fillRect/>
          </a:stretch>
        </p:blipFill>
        <p:spPr>
          <a:xfrm>
            <a:off x="3181350" y="1854128"/>
            <a:ext cx="5829300" cy="4114800"/>
          </a:xfrm>
          <a:prstGeom prst="rect">
            <a:avLst/>
          </a:prstGeom>
        </p:spPr>
      </p:pic>
    </p:spTree>
    <p:extLst>
      <p:ext uri="{BB962C8B-B14F-4D97-AF65-F5344CB8AC3E}">
        <p14:creationId xmlns:p14="http://schemas.microsoft.com/office/powerpoint/2010/main" val="2502876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607807" y="265317"/>
            <a:ext cx="10288793" cy="1142385"/>
          </a:xfrm>
        </p:spPr>
        <p:txBody>
          <a:bodyPr rtlCol="0">
            <a:noAutofit/>
          </a:bodyPr>
          <a:lstStyle/>
          <a:p>
            <a:r>
              <a:rPr lang="it-IT" dirty="0">
                <a:solidFill>
                  <a:schemeClr val="bg1">
                    <a:lumMod val="65000"/>
                  </a:schemeClr>
                </a:solidFill>
              </a:rPr>
              <a:t>La mortalità infantile (a 1 anno) è molto più bassa</a:t>
            </a:r>
          </a:p>
        </p:txBody>
      </p:sp>
      <p:sp>
        <p:nvSpPr>
          <p:cNvPr id="6" name="Segnaposto numero diapositiva 5">
            <a:extLst>
              <a:ext uri="{FF2B5EF4-FFF2-40B4-BE49-F238E27FC236}">
                <a16:creationId xmlns:a16="http://schemas.microsoft.com/office/drawing/2014/main" id="{17BDF3AA-50FB-44B6-89C9-923E196EC21F}"/>
              </a:ext>
            </a:extLst>
          </p:cNvPr>
          <p:cNvSpPr>
            <a:spLocks noGrp="1"/>
          </p:cNvSpPr>
          <p:nvPr>
            <p:ph type="sldNum" sz="quarter" idx="12"/>
          </p:nvPr>
        </p:nvSpPr>
        <p:spPr/>
        <p:txBody>
          <a:bodyPr/>
          <a:lstStyle/>
          <a:p>
            <a:pPr rtl="0"/>
            <a:fld id="{E31375A4-56A4-47D6-9801-1991572033F7}" type="slidenum">
              <a:rPr lang="it-IT" smtClean="0"/>
              <a:t>9</a:t>
            </a:fld>
            <a:endParaRPr lang="it-IT" dirty="0"/>
          </a:p>
        </p:txBody>
      </p:sp>
      <p:sp>
        <p:nvSpPr>
          <p:cNvPr id="7" name="Titolo 1">
            <a:extLst>
              <a:ext uri="{FF2B5EF4-FFF2-40B4-BE49-F238E27FC236}">
                <a16:creationId xmlns:a16="http://schemas.microsoft.com/office/drawing/2014/main" id="{E0AF4605-7D7C-4214-8807-B208C462E981}"/>
              </a:ext>
            </a:extLst>
          </p:cNvPr>
          <p:cNvSpPr txBox="1">
            <a:spLocks/>
          </p:cNvSpPr>
          <p:nvPr/>
        </p:nvSpPr>
        <p:spPr>
          <a:xfrm>
            <a:off x="1295400" y="503853"/>
            <a:ext cx="9601200" cy="67783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b="1" kern="1200">
                <a:solidFill>
                  <a:schemeClr val="accent1">
                    <a:lumMod val="75000"/>
                  </a:schemeClr>
                </a:solidFill>
                <a:latin typeface="+mj-lt"/>
                <a:ea typeface="+mj-ea"/>
                <a:cs typeface="+mj-cs"/>
              </a:defRPr>
            </a:lvl1pPr>
          </a:lstStyle>
          <a:p>
            <a:endParaRPr lang="it-IT" dirty="0"/>
          </a:p>
        </p:txBody>
      </p:sp>
      <p:sp>
        <p:nvSpPr>
          <p:cNvPr id="10" name="Rettangolo 9">
            <a:extLst>
              <a:ext uri="{FF2B5EF4-FFF2-40B4-BE49-F238E27FC236}">
                <a16:creationId xmlns:a16="http://schemas.microsoft.com/office/drawing/2014/main" id="{8456DD1D-44A8-4669-BBC9-55F752EED4E2}"/>
              </a:ext>
            </a:extLst>
          </p:cNvPr>
          <p:cNvSpPr/>
          <p:nvPr/>
        </p:nvSpPr>
        <p:spPr>
          <a:xfrm flipV="1">
            <a:off x="609601" y="1437001"/>
            <a:ext cx="10974592" cy="9637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pic>
        <p:nvPicPr>
          <p:cNvPr id="4" name="Immagine 3" descr="Immagine che contiene mappa, testo&#10;&#10;Descrizione generata automaticamente">
            <a:extLst>
              <a:ext uri="{FF2B5EF4-FFF2-40B4-BE49-F238E27FC236}">
                <a16:creationId xmlns:a16="http://schemas.microsoft.com/office/drawing/2014/main" id="{D9BD4334-6A37-43A4-8176-2397A1A1AE8B}"/>
              </a:ext>
            </a:extLst>
          </p:cNvPr>
          <p:cNvPicPr>
            <a:picLocks noChangeAspect="1"/>
          </p:cNvPicPr>
          <p:nvPr/>
        </p:nvPicPr>
        <p:blipFill>
          <a:blip r:embed="rId3"/>
          <a:stretch>
            <a:fillRect/>
          </a:stretch>
        </p:blipFill>
        <p:spPr>
          <a:xfrm>
            <a:off x="3181350" y="1854128"/>
            <a:ext cx="5829300" cy="4114800"/>
          </a:xfrm>
          <a:prstGeom prst="rect">
            <a:avLst/>
          </a:prstGeom>
        </p:spPr>
      </p:pic>
      <p:pic>
        <p:nvPicPr>
          <p:cNvPr id="8" name="Immagine 7" descr="Immagine che contiene mappa, screenshot&#10;&#10;Descrizione generata automaticamente">
            <a:extLst>
              <a:ext uri="{FF2B5EF4-FFF2-40B4-BE49-F238E27FC236}">
                <a16:creationId xmlns:a16="http://schemas.microsoft.com/office/drawing/2014/main" id="{CDE2FD65-17C1-4719-A31D-7A961993E3C7}"/>
              </a:ext>
            </a:extLst>
          </p:cNvPr>
          <p:cNvPicPr>
            <a:picLocks noChangeAspect="1"/>
          </p:cNvPicPr>
          <p:nvPr/>
        </p:nvPicPr>
        <p:blipFill>
          <a:blip r:embed="rId4"/>
          <a:stretch>
            <a:fillRect/>
          </a:stretch>
        </p:blipFill>
        <p:spPr>
          <a:xfrm>
            <a:off x="3181350" y="1854128"/>
            <a:ext cx="5829300" cy="4114800"/>
          </a:xfrm>
          <a:prstGeom prst="rect">
            <a:avLst/>
          </a:prstGeom>
        </p:spPr>
      </p:pic>
    </p:spTree>
    <p:extLst>
      <p:ext uri="{BB962C8B-B14F-4D97-AF65-F5344CB8AC3E}">
        <p14:creationId xmlns:p14="http://schemas.microsoft.com/office/powerpoint/2010/main" val="2557655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Griglia a diamante 16x9">
  <a:themeElements>
    <a:clrScheme name="DiamondGrid">
      <a:dk1>
        <a:srgbClr val="2D2E2D"/>
      </a:dk1>
      <a:lt1>
        <a:sysClr val="window" lastClr="FFFFFF"/>
      </a:lt1>
      <a:dk2>
        <a:srgbClr val="000000"/>
      </a:dk2>
      <a:lt2>
        <a:srgbClr val="EAEAEA"/>
      </a:lt2>
      <a:accent1>
        <a:srgbClr val="D15A3E"/>
      </a:accent1>
      <a:accent2>
        <a:srgbClr val="B2B2B2"/>
      </a:accent2>
      <a:accent3>
        <a:srgbClr val="4F91A1"/>
      </a:accent3>
      <a:accent4>
        <a:srgbClr val="F0BA34"/>
      </a:accent4>
      <a:accent5>
        <a:srgbClr val="AEB733"/>
      </a:accent5>
      <a:accent6>
        <a:srgbClr val="926397"/>
      </a:accent6>
      <a:hlink>
        <a:srgbClr val="4F91A1"/>
      </a:hlink>
      <a:folHlink>
        <a:srgbClr val="808080"/>
      </a:folHlink>
    </a:clrScheme>
    <a:fontScheme name="Arial">
      <a:majorFont>
        <a:latin typeface="Aria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ria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_16308533_TF03031015.potx" id="{D1CE47EB-10BF-4E12-B73A-2056D8C372D1}" vid="{D9009262-9072-4F00-9526-6416F75E2260}"/>
    </a:ext>
  </a:extLst>
</a:theme>
</file>

<file path=ppt/theme/theme2.xml><?xml version="1.0" encoding="utf-8"?>
<a:theme xmlns:a="http://schemas.openxmlformats.org/drawingml/2006/main" name="Tema di Office">
  <a:themeElements>
    <a:clrScheme name="DiamondGrid">
      <a:dk1>
        <a:srgbClr val="2D2E2D"/>
      </a:dk1>
      <a:lt1>
        <a:sysClr val="window" lastClr="FFFFFF"/>
      </a:lt1>
      <a:dk2>
        <a:srgbClr val="000000"/>
      </a:dk2>
      <a:lt2>
        <a:srgbClr val="EAEAEA"/>
      </a:lt2>
      <a:accent1>
        <a:srgbClr val="D15A3E"/>
      </a:accent1>
      <a:accent2>
        <a:srgbClr val="B2B2B2"/>
      </a:accent2>
      <a:accent3>
        <a:srgbClr val="4F91A1"/>
      </a:accent3>
      <a:accent4>
        <a:srgbClr val="F0BA34"/>
      </a:accent4>
      <a:accent5>
        <a:srgbClr val="AEB733"/>
      </a:accent5>
      <a:accent6>
        <a:srgbClr val="926397"/>
      </a:accent6>
      <a:hlink>
        <a:srgbClr val="4F91A1"/>
      </a:hlink>
      <a:folHlink>
        <a:srgbClr val="808080"/>
      </a:folHlink>
    </a:clrScheme>
    <a:fontScheme name="Arial">
      <a:majorFont>
        <a:latin typeface="Aria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ria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57000"/>
                <a:satMod val="101000"/>
              </a:schemeClr>
            </a:gs>
            <a:gs pos="50000">
              <a:schemeClr val="phClr">
                <a:lumMod val="137000"/>
                <a:satMod val="103000"/>
              </a:schemeClr>
            </a:gs>
            <a:gs pos="100000">
              <a:schemeClr val="phClr">
                <a:lumMod val="115000"/>
                <a:satMod val="109000"/>
              </a:schemeClr>
            </a:gs>
          </a:gsLst>
          <a:lin ang="5400000" scaled="0"/>
        </a:gradFill>
        <a:gradFill rotWithShape="1">
          <a:gsLst>
            <a:gs pos="0">
              <a:schemeClr val="phClr">
                <a:satMod val="103000"/>
                <a:lumMod val="118000"/>
              </a:schemeClr>
            </a:gs>
            <a:gs pos="50000">
              <a:schemeClr val="phClr">
                <a:satMod val="89000"/>
                <a:lumMod val="91000"/>
              </a:schemeClr>
            </a:gs>
            <a:gs pos="100000">
              <a:schemeClr val="phClr">
                <a:lumMod val="6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100000"/>
                <a:satMod val="100000"/>
                <a:shade val="0"/>
              </a:schemeClr>
            </a:gs>
            <a:gs pos="0">
              <a:scrgbClr r="0" g="0" b="0"/>
            </a:gs>
            <a:gs pos="100000">
              <a:schemeClr val="phClr">
                <a:shade val="100000"/>
                <a:satMod val="100000"/>
              </a:schemeClr>
            </a:gs>
          </a:gsLst>
          <a:lin ang="5400000" scaled="0"/>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i Office">
  <a:themeElements>
    <a:clrScheme name="DiamondGrid">
      <a:dk1>
        <a:srgbClr val="2D2E2D"/>
      </a:dk1>
      <a:lt1>
        <a:sysClr val="window" lastClr="FFFFFF"/>
      </a:lt1>
      <a:dk2>
        <a:srgbClr val="000000"/>
      </a:dk2>
      <a:lt2>
        <a:srgbClr val="EAEAEA"/>
      </a:lt2>
      <a:accent1>
        <a:srgbClr val="D15A3E"/>
      </a:accent1>
      <a:accent2>
        <a:srgbClr val="B2B2B2"/>
      </a:accent2>
      <a:accent3>
        <a:srgbClr val="4F91A1"/>
      </a:accent3>
      <a:accent4>
        <a:srgbClr val="F0BA34"/>
      </a:accent4>
      <a:accent5>
        <a:srgbClr val="AEB733"/>
      </a:accent5>
      <a:accent6>
        <a:srgbClr val="926397"/>
      </a:accent6>
      <a:hlink>
        <a:srgbClr val="4F91A1"/>
      </a:hlink>
      <a:folHlink>
        <a:srgbClr val="808080"/>
      </a:folHlink>
    </a:clrScheme>
    <a:fontScheme name="Arial">
      <a:majorFont>
        <a:latin typeface="Aria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ria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57000"/>
                <a:satMod val="101000"/>
              </a:schemeClr>
            </a:gs>
            <a:gs pos="50000">
              <a:schemeClr val="phClr">
                <a:lumMod val="137000"/>
                <a:satMod val="103000"/>
              </a:schemeClr>
            </a:gs>
            <a:gs pos="100000">
              <a:schemeClr val="phClr">
                <a:lumMod val="115000"/>
                <a:satMod val="109000"/>
              </a:schemeClr>
            </a:gs>
          </a:gsLst>
          <a:lin ang="5400000" scaled="0"/>
        </a:gradFill>
        <a:gradFill rotWithShape="1">
          <a:gsLst>
            <a:gs pos="0">
              <a:schemeClr val="phClr">
                <a:satMod val="103000"/>
                <a:lumMod val="118000"/>
              </a:schemeClr>
            </a:gs>
            <a:gs pos="50000">
              <a:schemeClr val="phClr">
                <a:satMod val="89000"/>
                <a:lumMod val="91000"/>
              </a:schemeClr>
            </a:gs>
            <a:gs pos="100000">
              <a:schemeClr val="phClr">
                <a:lumMod val="6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100000"/>
                <a:satMod val="100000"/>
                <a:shade val="0"/>
              </a:schemeClr>
            </a:gs>
            <a:gs pos="0">
              <a:scrgbClr r="0" g="0" b="0"/>
            </a:gs>
            <a:gs pos="100000">
              <a:schemeClr val="phClr">
                <a:shade val="100000"/>
                <a:satMod val="100000"/>
              </a:schemeClr>
            </a:gs>
          </a:gsLst>
          <a:lin ang="5400000" scaled="0"/>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68209</TotalTime>
  <Words>1196</Words>
  <Application>Microsoft Office PowerPoint</Application>
  <PresentationFormat>Widescreen</PresentationFormat>
  <Paragraphs>166</Paragraphs>
  <Slides>37</Slides>
  <Notes>37</Notes>
  <HiddenSlides>0</HiddenSlides>
  <MMClips>0</MMClips>
  <ScaleCrop>false</ScaleCrop>
  <HeadingPairs>
    <vt:vector size="6" baseType="variant">
      <vt:variant>
        <vt:lpstr>Caratteri utilizzati</vt:lpstr>
      </vt:variant>
      <vt:variant>
        <vt:i4>6</vt:i4>
      </vt:variant>
      <vt:variant>
        <vt:lpstr>Tema</vt:lpstr>
      </vt:variant>
      <vt:variant>
        <vt:i4>1</vt:i4>
      </vt:variant>
      <vt:variant>
        <vt:lpstr>Titoli diapositive</vt:lpstr>
      </vt:variant>
      <vt:variant>
        <vt:i4>37</vt:i4>
      </vt:variant>
    </vt:vector>
  </HeadingPairs>
  <TitlesOfParts>
    <vt:vector size="44" baseType="lpstr">
      <vt:lpstr>Arial</vt:lpstr>
      <vt:lpstr>Calibri</vt:lpstr>
      <vt:lpstr>Monotype Sorts</vt:lpstr>
      <vt:lpstr>Symbol</vt:lpstr>
      <vt:lpstr>Tahoma</vt:lpstr>
      <vt:lpstr>Wingdings</vt:lpstr>
      <vt:lpstr>Griglia a diamante 16x9</vt:lpstr>
      <vt:lpstr> Crescita economica e sostenibilità ambientale: incompatibili o complementari? </vt:lpstr>
      <vt:lpstr>L’atto di accusa di Greta Thunberg (2019)…</vt:lpstr>
      <vt:lpstr>… e quello di Paul Ehrlich (1968)</vt:lpstr>
      <vt:lpstr>Julian Simon, “the doomslayer”</vt:lpstr>
      <vt:lpstr>Quattro emergenze(?)</vt:lpstr>
      <vt:lpstr>Siamo in tantissimi</vt:lpstr>
      <vt:lpstr>Siamo molto più ricchi</vt:lpstr>
      <vt:lpstr>Abbiamo più cibo</vt:lpstr>
      <vt:lpstr>La mortalità infantile (a 1 anno) è molto più bassa</vt:lpstr>
      <vt:lpstr>La mortalità infantile (a 5 anni) è molto più bassa</vt:lpstr>
      <vt:lpstr>Viviamo molto più a lungo</vt:lpstr>
      <vt:lpstr>Eravamo quasi tutti poveri. Oggi non più</vt:lpstr>
      <vt:lpstr>Ricchezza e mortalità infantile</vt:lpstr>
      <vt:lpstr>Ricchezza e speranza di vita</vt:lpstr>
      <vt:lpstr>Life is better now</vt:lpstr>
      <vt:lpstr>Esaurimento del petrolio: le previsioni del passato</vt:lpstr>
      <vt:lpstr>Esaurimento del petrolio? Le riserve accertate</vt:lpstr>
      <vt:lpstr>Esaurimento del petrolio: offerta, domanda e tecnologia</vt:lpstr>
      <vt:lpstr>Aria sempre più irrespirabile?</vt:lpstr>
      <vt:lpstr>I principali inquinanti atmosferici </vt:lpstr>
      <vt:lpstr>I principali inquinanti atmosferici: alcune serie storiche relative alla città di Torino</vt:lpstr>
      <vt:lpstr>L’inquinamento a Londra a fine ‘800…</vt:lpstr>
      <vt:lpstr>… e nel 1954</vt:lpstr>
      <vt:lpstr>Los Angeles: 1953 vs. 2003</vt:lpstr>
      <vt:lpstr>Inquinamento: ieri e oggi, Paesi poveri e Paesi ricchi</vt:lpstr>
      <vt:lpstr>Più auto e meno inquinamento? Sì, grazie alla innovazione tecnologica</vt:lpstr>
      <vt:lpstr>Un’eccezione rilevante</vt:lpstr>
      <vt:lpstr>Speranza di vita nella inquinata Pianura Padana</vt:lpstr>
      <vt:lpstr>Le emissioni di CO2 sono in crescita (ma non nella UE)</vt:lpstr>
      <vt:lpstr>La temperatura media della Terra è aumentata di 0,8 °C</vt:lpstr>
      <vt:lpstr>Ma abbiamo imparato a difenderci dal clima…</vt:lpstr>
      <vt:lpstr>… che non è ci mai stato «amico»</vt:lpstr>
      <vt:lpstr>… e a vivere sotto il livello del mare</vt:lpstr>
      <vt:lpstr>Temperatura e ricchezza</vt:lpstr>
      <vt:lpstr>Quanto danno possono fare i cambiamenti climatici?</vt:lpstr>
      <vt:lpstr>Perché e come ridurre le emissioni?</vt:lpstr>
      <vt:lpstr>Preoccupazione per l’ambiente vs. prodigalità fiscale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Terzo Valico dei Giovi Analisi costi-benefici</dc:title>
  <dc:creator>Francesco Ramella</dc:creator>
  <cp:lastModifiedBy>Francesco Ramella</cp:lastModifiedBy>
  <cp:revision>533</cp:revision>
  <cp:lastPrinted>2019-06-24T21:25:28Z</cp:lastPrinted>
  <dcterms:created xsi:type="dcterms:W3CDTF">2018-10-13T12:25:17Z</dcterms:created>
  <dcterms:modified xsi:type="dcterms:W3CDTF">2019-12-03T19:52:11Z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0x010100AA3F7D94069FF64A86F7DFF56D60E3BE</vt:lpwstr>
  </property>
  <property fmtid="{D5CDD505-2E9C-101B-9397-08002B2CF9AE}" pid="3" name="InternalTags">
    <vt:lpwstr/>
  </property>
  <property fmtid="{D5CDD505-2E9C-101B-9397-08002B2CF9AE}" pid="4" name="FeatureTags">
    <vt:lpwstr/>
  </property>
  <property fmtid="{D5CDD505-2E9C-101B-9397-08002B2CF9AE}" pid="5" name="LocalizationTags">
    <vt:lpwstr/>
  </property>
  <property fmtid="{D5CDD505-2E9C-101B-9397-08002B2CF9AE}" pid="6" name="ScenarioTags">
    <vt:lpwstr/>
  </property>
  <property fmtid="{D5CDD505-2E9C-101B-9397-08002B2CF9AE}" pid="7" name="CampaignTags">
    <vt:lpwstr/>
  </property>
</Properties>
</file>