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605575"/>
              <a:satOff val="15655"/>
              <a:lumOff val="22628"/>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3"/>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7AAA9"/>
              </a:solidFill>
              <a:prstDash val="solid"/>
              <a:miter lim="400000"/>
            </a:ln>
          </a:left>
          <a:right>
            <a:ln w="12700" cap="flat">
              <a:solidFill>
                <a:srgbClr val="A7AAA9"/>
              </a:solidFill>
              <a:prstDash val="solid"/>
              <a:miter lim="400000"/>
            </a:ln>
          </a:right>
          <a:top>
            <a:ln w="254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7AAA9"/>
              </a:solidFill>
              <a:prstDash val="solid"/>
              <a:miter lim="400000"/>
            </a:ln>
          </a:insideH>
          <a:insideV>
            <a:ln w="12700" cap="flat">
              <a:solidFill>
                <a:srgbClr val="A7AAA9"/>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0" name="Shape 220"/>
          <p:cNvSpPr/>
          <p:nvPr>
            <p:ph type="sldImg"/>
          </p:nvPr>
        </p:nvSpPr>
        <p:spPr>
          <a:xfrm>
            <a:off x="1143000" y="685800"/>
            <a:ext cx="4572000" cy="3429000"/>
          </a:xfrm>
          <a:prstGeom prst="rect">
            <a:avLst/>
          </a:prstGeom>
        </p:spPr>
        <p:txBody>
          <a:bodyPr/>
          <a:lstStyle/>
          <a:p>
            <a:pPr/>
          </a:p>
        </p:txBody>
      </p:sp>
      <p:sp>
        <p:nvSpPr>
          <p:cNvPr id="221" name="Shape 2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copy">
    <p:bg>
      <p:bgPr>
        <a:solidFill>
          <a:srgbClr val="1E4B7D"/>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ClrTx/>
              <a:buSzTx/>
              <a:buNone/>
              <a:defRPr b="1" sz="2304">
                <a:solidFill>
                  <a:srgbClr val="FFFFFF"/>
                </a:solidFill>
                <a:latin typeface="Helvetica Neue"/>
                <a:ea typeface="Helvetica Neue"/>
                <a:cs typeface="Helvetica Neue"/>
                <a:sym typeface="Helvetica Neue"/>
              </a:defRPr>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cap="none" spc="-164" sz="8200">
                <a:solidFill>
                  <a:srgbClr val="FFFFFF"/>
                </a:solidFill>
              </a:defRPr>
            </a:lvl1pPr>
          </a:lstStyle>
          <a:p>
            <a:pPr/>
            <a:r>
              <a:t>Presentation Title</a:t>
            </a:r>
          </a:p>
        </p:txBody>
      </p:sp>
      <p:sp>
        <p:nvSpPr>
          <p:cNvPr id="13"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93" name="Sea against sky at sunset"/>
          <p:cNvSpPr/>
          <p:nvPr>
            <p:ph type="pic" idx="21"/>
          </p:nvPr>
        </p:nvSpPr>
        <p:spPr>
          <a:xfrm>
            <a:off x="3427686" y="762000"/>
            <a:ext cx="11889828" cy="7924800"/>
          </a:xfrm>
          <a:prstGeom prst="rect">
            <a:avLst/>
          </a:prstGeom>
        </p:spPr>
        <p:txBody>
          <a:bodyPr lIns="91439" tIns="45719" rIns="91439" bIns="45719">
            <a:noAutofit/>
          </a:bodyPr>
          <a:lstStyle/>
          <a:p>
            <a:pPr/>
          </a:p>
        </p:txBody>
      </p:sp>
      <p:sp>
        <p:nvSpPr>
          <p:cNvPr id="94" name="Slide Title"/>
          <p:cNvSpPr txBox="1"/>
          <p:nvPr>
            <p:ph type="title" hasCustomPrompt="1"/>
          </p:nvPr>
        </p:nvSpPr>
        <p:spPr>
          <a:xfrm>
            <a:off x="711406" y="2851794"/>
            <a:ext cx="5058553" cy="2088506"/>
          </a:xfrm>
          <a:prstGeom prst="rect">
            <a:avLst/>
          </a:prstGeom>
        </p:spPr>
        <p:txBody>
          <a:bodyPr anchor="b"/>
          <a:lstStyle>
            <a:lvl1pPr algn="ctr" defTabSz="1739900">
              <a:lnSpc>
                <a:spcPct val="70000"/>
              </a:lnSpc>
              <a:defRPr b="0" cap="none" spc="-58" sz="5800">
                <a:solidFill>
                  <a:srgbClr val="000000"/>
                </a:solidFill>
                <a:latin typeface="+mn-lt"/>
                <a:ea typeface="+mn-ea"/>
                <a:cs typeface="+mn-cs"/>
                <a:sym typeface="Canela Bold"/>
              </a:defRPr>
            </a:lvl1pPr>
          </a:lstStyle>
          <a:p>
            <a:pPr/>
            <a:r>
              <a:t>Slide Title</a:t>
            </a:r>
          </a:p>
        </p:txBody>
      </p:sp>
      <p:sp>
        <p:nvSpPr>
          <p:cNvPr id="95" name="Body Level One…"/>
          <p:cNvSpPr txBox="1"/>
          <p:nvPr>
            <p:ph type="body" sz="quarter" idx="1" hasCustomPrompt="1"/>
          </p:nvPr>
        </p:nvSpPr>
        <p:spPr>
          <a:xfrm>
            <a:off x="711406" y="4775200"/>
            <a:ext cx="5058553" cy="3911600"/>
          </a:xfrm>
          <a:prstGeom prst="rect">
            <a:avLst/>
          </a:prstGeom>
        </p:spPr>
        <p:txBody>
          <a:bodyP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vl2pPr marL="0" indent="457200" algn="ctr" defTabSz="584200">
              <a:lnSpc>
                <a:spcPct val="100000"/>
              </a:lnSpc>
              <a:spcBef>
                <a:spcPts val="0"/>
              </a:spcBef>
              <a:buClrTx/>
              <a:buSzTx/>
              <a:buNone/>
              <a:defRPr spc="-32" sz="3200">
                <a:latin typeface="Graphik Semibold"/>
                <a:ea typeface="Graphik Semibold"/>
                <a:cs typeface="Graphik Semibold"/>
                <a:sym typeface="Graphik Semibold"/>
              </a:defRPr>
            </a:lvl2pPr>
            <a:lvl3pPr marL="0" indent="914400" algn="ctr" defTabSz="584200">
              <a:lnSpc>
                <a:spcPct val="100000"/>
              </a:lnSpc>
              <a:spcBef>
                <a:spcPts val="0"/>
              </a:spcBef>
              <a:buClrTx/>
              <a:buSzTx/>
              <a:buNone/>
              <a:defRPr spc="-32" sz="3200">
                <a:latin typeface="Graphik Semibold"/>
                <a:ea typeface="Graphik Semibold"/>
                <a:cs typeface="Graphik Semibold"/>
                <a:sym typeface="Graphik Semibold"/>
              </a:defRPr>
            </a:lvl3pPr>
            <a:lvl4pPr marL="0" indent="1371600" algn="ctr" defTabSz="584200">
              <a:lnSpc>
                <a:spcPct val="100000"/>
              </a:lnSpc>
              <a:spcBef>
                <a:spcPts val="0"/>
              </a:spcBef>
              <a:buClrTx/>
              <a:buSzTx/>
              <a:buNone/>
              <a:defRPr spc="-32" sz="3200">
                <a:latin typeface="Graphik Semibold"/>
                <a:ea typeface="Graphik Semibold"/>
                <a:cs typeface="Graphik Semibold"/>
                <a:sym typeface="Graphik Semibold"/>
              </a:defRPr>
            </a:lvl4pPr>
            <a:lvl5pPr marL="0" indent="1828800" algn="ctr" defTabSz="584200">
              <a:lnSpc>
                <a:spcPct val="100000"/>
              </a:lnSpc>
              <a:spcBef>
                <a:spcPts val="0"/>
              </a:spcBef>
              <a:buClrTx/>
              <a:buSzTx/>
              <a:buNone/>
              <a:defRPr spc="-32" sz="32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96"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03" name="Body Level One…"/>
          <p:cNvSpPr txBox="1"/>
          <p:nvPr>
            <p:ph type="body" idx="1" hasCustomPrompt="1"/>
          </p:nvPr>
        </p:nvSpPr>
        <p:spPr>
          <a:xfrm>
            <a:off x="711200" y="2997200"/>
            <a:ext cx="11582400" cy="6045200"/>
          </a:xfrm>
          <a:prstGeom prst="rect">
            <a:avLst/>
          </a:prstGeom>
        </p:spPr>
        <p:txBody>
          <a:bodyPr/>
          <a:lstStyle>
            <a:lvl1pPr marL="393700" indent="-393700" defTabSz="1739900">
              <a:lnSpc>
                <a:spcPct val="90000"/>
              </a:lnSpc>
              <a:spcBef>
                <a:spcPts val="2000"/>
              </a:spcBef>
              <a:buClrTx/>
              <a:buSzPct val="175000"/>
              <a:defRPr>
                <a:latin typeface="Canela Text Regular"/>
                <a:ea typeface="Canela Text Regular"/>
                <a:cs typeface="Canela Text Regular"/>
                <a:sym typeface="Canela Text Regular"/>
              </a:defRPr>
            </a:lvl1pPr>
            <a:lvl2pPr marL="787400" indent="-393700" defTabSz="1739900">
              <a:lnSpc>
                <a:spcPct val="90000"/>
              </a:lnSpc>
              <a:spcBef>
                <a:spcPts val="2000"/>
              </a:spcBef>
              <a:buClrTx/>
              <a:buSzPct val="175000"/>
              <a:defRPr>
                <a:latin typeface="Canela Text Regular"/>
                <a:ea typeface="Canela Text Regular"/>
                <a:cs typeface="Canela Text Regular"/>
                <a:sym typeface="Canela Text Regular"/>
              </a:defRPr>
            </a:lvl2pPr>
            <a:lvl3pPr marL="1181100" indent="-393700" defTabSz="1739900">
              <a:spcBef>
                <a:spcPts val="2000"/>
              </a:spcBef>
              <a:buClrTx/>
              <a:buSzPct val="175000"/>
              <a:defRPr>
                <a:latin typeface="Canela Text Regular"/>
                <a:ea typeface="Canela Text Regular"/>
                <a:cs typeface="Canela Text Regular"/>
                <a:sym typeface="Canela Text Regular"/>
              </a:defRPr>
            </a:lvl3pPr>
            <a:lvl4pPr marL="1574800" indent="-393700" defTabSz="1739900">
              <a:spcBef>
                <a:spcPts val="2000"/>
              </a:spcBef>
              <a:buClrTx/>
              <a:buSzPct val="175000"/>
              <a:defRPr>
                <a:latin typeface="Canela Text Regular"/>
                <a:ea typeface="Canela Text Regular"/>
                <a:cs typeface="Canela Text Regular"/>
                <a:sym typeface="Canela Text Regular"/>
              </a:defRPr>
            </a:lvl4pPr>
            <a:lvl5pPr marL="1968500" indent="-393700" defTabSz="1739900">
              <a:spcBef>
                <a:spcPts val="2000"/>
              </a:spcBef>
              <a:buClrTx/>
              <a:buSzPct val="175000"/>
              <a:defRPr>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104" name="Slide Title"/>
          <p:cNvSpPr txBox="1"/>
          <p:nvPr>
            <p:ph type="title" hasCustomPrompt="1"/>
          </p:nvPr>
        </p:nvSpPr>
        <p:spPr>
          <a:xfrm>
            <a:off x="711200" y="397933"/>
            <a:ext cx="11582400" cy="1168401"/>
          </a:xfrm>
          <a:prstGeom prst="rect">
            <a:avLst/>
          </a:prstGeom>
        </p:spPr>
        <p:txBody>
          <a:bodyPr/>
          <a:lstStyle>
            <a:lvl1pPr algn="ctr" defTabSz="1739900">
              <a:lnSpc>
                <a:spcPct val="70000"/>
              </a:lnSpc>
              <a:defRPr b="0" cap="none" spc="-58" sz="5800">
                <a:solidFill>
                  <a:srgbClr val="000000"/>
                </a:solidFill>
                <a:latin typeface="+mn-lt"/>
                <a:ea typeface="+mn-ea"/>
                <a:cs typeface="+mn-cs"/>
                <a:sym typeface="Canela Bold"/>
              </a:defRPr>
            </a:lvl1pPr>
          </a:lstStyle>
          <a:p>
            <a:pPr/>
            <a:r>
              <a:t>Slide Title</a:t>
            </a:r>
          </a:p>
        </p:txBody>
      </p:sp>
      <p:sp>
        <p:nvSpPr>
          <p:cNvPr id="105" name="Slide Subtitle"/>
          <p:cNvSpPr txBox="1"/>
          <p:nvPr>
            <p:ph type="body" sz="quarter" idx="21" hasCustomPrompt="1"/>
          </p:nvPr>
        </p:nvSpPr>
        <p:spPr>
          <a:xfrm>
            <a:off x="711200" y="1504879"/>
            <a:ext cx="11582400" cy="630937"/>
          </a:xfrm>
          <a:prstGeom prst="rect">
            <a:avLst/>
          </a:prstGeom>
        </p:spPr>
        <p:txBody>
          <a:bodyP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Slide Subtitle</a:t>
            </a:r>
          </a:p>
        </p:txBody>
      </p:sp>
      <p:sp>
        <p:nvSpPr>
          <p:cNvPr id="106"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13" name="Body Level One…"/>
          <p:cNvSpPr txBox="1"/>
          <p:nvPr>
            <p:ph type="body" idx="1" hasCustomPrompt="1"/>
          </p:nvPr>
        </p:nvSpPr>
        <p:spPr>
          <a:xfrm>
            <a:off x="711200" y="2997200"/>
            <a:ext cx="11582400" cy="6045200"/>
          </a:xfrm>
          <a:prstGeom prst="rect">
            <a:avLst/>
          </a:prstGeom>
        </p:spPr>
        <p:txBody>
          <a:bodyPr numCol="2" spcCol="579120"/>
          <a:lstStyle>
            <a:lvl1pPr marL="393700" indent="-393700" defTabSz="1739900">
              <a:lnSpc>
                <a:spcPct val="90000"/>
              </a:lnSpc>
              <a:spcBef>
                <a:spcPts val="2000"/>
              </a:spcBef>
              <a:buClrTx/>
              <a:buSzPct val="175000"/>
              <a:defRPr>
                <a:latin typeface="Canela Text Regular"/>
                <a:ea typeface="Canela Text Regular"/>
                <a:cs typeface="Canela Text Regular"/>
                <a:sym typeface="Canela Text Regular"/>
              </a:defRPr>
            </a:lvl1pPr>
            <a:lvl2pPr marL="787400" indent="-393700" defTabSz="1739900">
              <a:lnSpc>
                <a:spcPct val="90000"/>
              </a:lnSpc>
              <a:spcBef>
                <a:spcPts val="2000"/>
              </a:spcBef>
              <a:buClrTx/>
              <a:buSzPct val="175000"/>
              <a:defRPr>
                <a:latin typeface="Canela Text Regular"/>
                <a:ea typeface="Canela Text Regular"/>
                <a:cs typeface="Canela Text Regular"/>
                <a:sym typeface="Canela Text Regular"/>
              </a:defRPr>
            </a:lvl2pPr>
            <a:lvl3pPr marL="1181100" indent="-393700" defTabSz="1739900">
              <a:spcBef>
                <a:spcPts val="2000"/>
              </a:spcBef>
              <a:buClrTx/>
              <a:buSzPct val="175000"/>
              <a:defRPr>
                <a:latin typeface="Canela Text Regular"/>
                <a:ea typeface="Canela Text Regular"/>
                <a:cs typeface="Canela Text Regular"/>
                <a:sym typeface="Canela Text Regular"/>
              </a:defRPr>
            </a:lvl3pPr>
            <a:lvl4pPr marL="1574800" indent="-393700" defTabSz="1739900">
              <a:spcBef>
                <a:spcPts val="2000"/>
              </a:spcBef>
              <a:buClrTx/>
              <a:buSzPct val="175000"/>
              <a:defRPr>
                <a:latin typeface="Canela Text Regular"/>
                <a:ea typeface="Canela Text Regular"/>
                <a:cs typeface="Canela Text Regular"/>
                <a:sym typeface="Canela Text Regular"/>
              </a:defRPr>
            </a:lvl4pPr>
            <a:lvl5pPr marL="1968500" indent="-393700" defTabSz="1739900">
              <a:spcBef>
                <a:spcPts val="2000"/>
              </a:spcBef>
              <a:buClrTx/>
              <a:buSzPct val="175000"/>
              <a:defRPr>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114"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21" name="Slide Title"/>
          <p:cNvSpPr txBox="1"/>
          <p:nvPr>
            <p:ph type="title" hasCustomPrompt="1"/>
          </p:nvPr>
        </p:nvSpPr>
        <p:spPr>
          <a:xfrm>
            <a:off x="707744" y="369937"/>
            <a:ext cx="5054071" cy="2030363"/>
          </a:xfrm>
          <a:prstGeom prst="rect">
            <a:avLst/>
          </a:prstGeom>
        </p:spPr>
        <p:txBody>
          <a:bodyPr anchor="b"/>
          <a:lstStyle>
            <a:lvl1pPr algn="ctr" defTabSz="1739900">
              <a:lnSpc>
                <a:spcPct val="70000"/>
              </a:lnSpc>
              <a:defRPr b="0" cap="none" spc="-58" sz="5800">
                <a:solidFill>
                  <a:srgbClr val="000000"/>
                </a:solidFill>
                <a:latin typeface="+mn-lt"/>
                <a:ea typeface="+mn-ea"/>
                <a:cs typeface="+mn-cs"/>
                <a:sym typeface="Canela Bold"/>
              </a:defRPr>
            </a:lvl1pPr>
          </a:lstStyle>
          <a:p>
            <a:pPr/>
            <a:r>
              <a:t>Slide Title</a:t>
            </a:r>
          </a:p>
        </p:txBody>
      </p:sp>
      <p:sp>
        <p:nvSpPr>
          <p:cNvPr id="122" name="Body Level One…"/>
          <p:cNvSpPr txBox="1"/>
          <p:nvPr>
            <p:ph type="body" sz="half" idx="1" hasCustomPrompt="1"/>
          </p:nvPr>
        </p:nvSpPr>
        <p:spPr>
          <a:xfrm>
            <a:off x="711200" y="3412066"/>
            <a:ext cx="5054600" cy="5267095"/>
          </a:xfrm>
          <a:prstGeom prst="rect">
            <a:avLst/>
          </a:prstGeom>
        </p:spPr>
        <p:txBody>
          <a:bodyPr/>
          <a:lstStyle>
            <a:lvl1pPr marL="393700" indent="-393700" defTabSz="1739900">
              <a:lnSpc>
                <a:spcPct val="90000"/>
              </a:lnSpc>
              <a:spcBef>
                <a:spcPts val="2000"/>
              </a:spcBef>
              <a:buClrTx/>
              <a:buSzPct val="175000"/>
              <a:defRPr>
                <a:latin typeface="Canela Text Regular"/>
                <a:ea typeface="Canela Text Regular"/>
                <a:cs typeface="Canela Text Regular"/>
                <a:sym typeface="Canela Text Regular"/>
              </a:defRPr>
            </a:lvl1pPr>
            <a:lvl2pPr marL="787400" indent="-393700" defTabSz="1739900">
              <a:lnSpc>
                <a:spcPct val="90000"/>
              </a:lnSpc>
              <a:spcBef>
                <a:spcPts val="2000"/>
              </a:spcBef>
              <a:buClrTx/>
              <a:buSzPct val="175000"/>
              <a:defRPr>
                <a:latin typeface="Canela Text Regular"/>
                <a:ea typeface="Canela Text Regular"/>
                <a:cs typeface="Canela Text Regular"/>
                <a:sym typeface="Canela Text Regular"/>
              </a:defRPr>
            </a:lvl2pPr>
            <a:lvl3pPr marL="1181100" indent="-393700" defTabSz="1739900">
              <a:spcBef>
                <a:spcPts val="2000"/>
              </a:spcBef>
              <a:buClrTx/>
              <a:buSzPct val="175000"/>
              <a:defRPr>
                <a:latin typeface="Canela Text Regular"/>
                <a:ea typeface="Canela Text Regular"/>
                <a:cs typeface="Canela Text Regular"/>
                <a:sym typeface="Canela Text Regular"/>
              </a:defRPr>
            </a:lvl3pPr>
            <a:lvl4pPr marL="1574800" indent="-393700" defTabSz="1739900">
              <a:spcBef>
                <a:spcPts val="2000"/>
              </a:spcBef>
              <a:buClrTx/>
              <a:buSzPct val="175000"/>
              <a:defRPr>
                <a:latin typeface="Canela Text Regular"/>
                <a:ea typeface="Canela Text Regular"/>
                <a:cs typeface="Canela Text Regular"/>
                <a:sym typeface="Canela Text Regular"/>
              </a:defRPr>
            </a:lvl4pPr>
            <a:lvl5pPr marL="1968500" indent="-393700" defTabSz="1739900">
              <a:spcBef>
                <a:spcPts val="2000"/>
              </a:spcBef>
              <a:buClrTx/>
              <a:buSzPct val="175000"/>
              <a:defRPr>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123" name="Slide Subtitle"/>
          <p:cNvSpPr txBox="1"/>
          <p:nvPr>
            <p:ph type="body" sz="quarter" idx="21" hasCustomPrompt="1"/>
          </p:nvPr>
        </p:nvSpPr>
        <p:spPr>
          <a:xfrm>
            <a:off x="711200" y="2268982"/>
            <a:ext cx="5054600" cy="630937"/>
          </a:xfrm>
          <a:prstGeom prst="rect">
            <a:avLst/>
          </a:prstGeom>
        </p:spPr>
        <p:txBody>
          <a:bodyPr anchor="ct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Slide Subtitle</a:t>
            </a:r>
          </a:p>
        </p:txBody>
      </p:sp>
      <p:sp>
        <p:nvSpPr>
          <p:cNvPr id="124" name="Sea against sky at sunset"/>
          <p:cNvSpPr/>
          <p:nvPr>
            <p:ph type="pic" idx="22"/>
          </p:nvPr>
        </p:nvSpPr>
        <p:spPr>
          <a:xfrm>
            <a:off x="5848049" y="762000"/>
            <a:ext cx="7049102" cy="7924800"/>
          </a:xfrm>
          <a:prstGeom prst="rect">
            <a:avLst/>
          </a:prstGeom>
        </p:spPr>
        <p:txBody>
          <a:bodyPr lIns="91439" tIns="45719" rIns="91439" bIns="45719">
            <a:noAutofit/>
          </a:bodyPr>
          <a:lstStyle/>
          <a:p>
            <a:pPr/>
          </a:p>
        </p:txBody>
      </p:sp>
      <p:sp>
        <p:nvSpPr>
          <p:cNvPr id="125"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132" name="Section Title"/>
          <p:cNvSpPr txBox="1"/>
          <p:nvPr>
            <p:ph type="title" hasCustomPrompt="1"/>
          </p:nvPr>
        </p:nvSpPr>
        <p:spPr>
          <a:xfrm>
            <a:off x="711200" y="2451100"/>
            <a:ext cx="11582400" cy="4445000"/>
          </a:xfrm>
          <a:prstGeom prst="rect">
            <a:avLst/>
          </a:prstGeom>
        </p:spPr>
        <p:txBody>
          <a:bodyPr anchor="ctr"/>
          <a:lstStyle>
            <a:lvl1pPr algn="ctr" defTabSz="825500">
              <a:defRPr b="0" cap="none" spc="-82" sz="8200">
                <a:solidFill>
                  <a:srgbClr val="000000"/>
                </a:solidFill>
                <a:latin typeface="+mn-lt"/>
                <a:ea typeface="+mn-ea"/>
                <a:cs typeface="+mn-cs"/>
                <a:sym typeface="Canela Bold"/>
              </a:defRPr>
            </a:lvl1pPr>
          </a:lstStyle>
          <a:p>
            <a:pPr/>
            <a:r>
              <a:t>Section Title</a:t>
            </a:r>
          </a:p>
        </p:txBody>
      </p:sp>
      <p:sp>
        <p:nvSpPr>
          <p:cNvPr id="133" name="Slide Number"/>
          <p:cNvSpPr txBox="1"/>
          <p:nvPr>
            <p:ph type="sldNum" sz="quarter" idx="2"/>
          </p:nvPr>
        </p:nvSpPr>
        <p:spPr>
          <a:xfrm>
            <a:off x="6349999"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0" name="Slide Title"/>
          <p:cNvSpPr txBox="1"/>
          <p:nvPr>
            <p:ph type="title" hasCustomPrompt="1"/>
          </p:nvPr>
        </p:nvSpPr>
        <p:spPr>
          <a:xfrm>
            <a:off x="711200" y="393700"/>
            <a:ext cx="11582400" cy="1168400"/>
          </a:xfrm>
          <a:prstGeom prst="rect">
            <a:avLst/>
          </a:prstGeom>
        </p:spPr>
        <p:txBody>
          <a:bodyPr anchor="ctr"/>
          <a:lstStyle>
            <a:lvl1pPr algn="ctr" defTabSz="1739900">
              <a:lnSpc>
                <a:spcPct val="70000"/>
              </a:lnSpc>
              <a:defRPr b="0" cap="none" spc="-58" sz="5800">
                <a:solidFill>
                  <a:srgbClr val="000000"/>
                </a:solidFill>
                <a:latin typeface="+mn-lt"/>
                <a:ea typeface="+mn-ea"/>
                <a:cs typeface="+mn-cs"/>
                <a:sym typeface="Canela Bold"/>
              </a:defRPr>
            </a:lvl1pPr>
          </a:lstStyle>
          <a:p>
            <a:pPr/>
            <a:r>
              <a:t>Slide Title</a:t>
            </a:r>
          </a:p>
        </p:txBody>
      </p:sp>
      <p:sp>
        <p:nvSpPr>
          <p:cNvPr id="141" name="Slide Subtitle"/>
          <p:cNvSpPr txBox="1"/>
          <p:nvPr>
            <p:ph type="body" sz="quarter" idx="21" hasCustomPrompt="1"/>
          </p:nvPr>
        </p:nvSpPr>
        <p:spPr>
          <a:xfrm>
            <a:off x="711200" y="1504879"/>
            <a:ext cx="11582400" cy="630937"/>
          </a:xfrm>
          <a:prstGeom prst="rect">
            <a:avLst/>
          </a:prstGeom>
        </p:spPr>
        <p:txBody>
          <a:bodyP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Slide Subtitle</a:t>
            </a:r>
          </a:p>
        </p:txBody>
      </p:sp>
      <p:sp>
        <p:nvSpPr>
          <p:cNvPr id="142"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49" name="Body Level One…"/>
          <p:cNvSpPr txBox="1"/>
          <p:nvPr>
            <p:ph type="body" idx="1" hasCustomPrompt="1"/>
          </p:nvPr>
        </p:nvSpPr>
        <p:spPr>
          <a:xfrm>
            <a:off x="711200" y="2997518"/>
            <a:ext cx="11582400" cy="6045201"/>
          </a:xfrm>
          <a:prstGeom prst="rect">
            <a:avLst/>
          </a:prstGeom>
        </p:spPr>
        <p:txBody>
          <a:bodyPr/>
          <a:lstStyle>
            <a:lvl1pPr marL="0" indent="0" defTabSz="587022">
              <a:lnSpc>
                <a:spcPct val="100000"/>
              </a:lnSpc>
              <a:spcBef>
                <a:spcPts val="1700"/>
              </a:spcBef>
              <a:buClrTx/>
              <a:buSzTx/>
              <a:buNone/>
              <a:defRPr spc="-88" sz="4400">
                <a:latin typeface="Canela Deck Regular"/>
                <a:ea typeface="Canela Deck Regular"/>
                <a:cs typeface="Canela Deck Regular"/>
                <a:sym typeface="Canela Deck Regular"/>
              </a:defRPr>
            </a:lvl1pPr>
            <a:lvl2pPr marL="0" indent="457200" defTabSz="587022">
              <a:lnSpc>
                <a:spcPct val="100000"/>
              </a:lnSpc>
              <a:spcBef>
                <a:spcPts val="1700"/>
              </a:spcBef>
              <a:buClrTx/>
              <a:buSzTx/>
              <a:buNone/>
              <a:defRPr spc="-88" sz="4400">
                <a:latin typeface="Canela Deck Regular"/>
                <a:ea typeface="Canela Deck Regular"/>
                <a:cs typeface="Canela Deck Regular"/>
                <a:sym typeface="Canela Deck Regular"/>
              </a:defRPr>
            </a:lvl2pPr>
            <a:lvl3pPr marL="0" indent="914400" defTabSz="587022">
              <a:lnSpc>
                <a:spcPct val="100000"/>
              </a:lnSpc>
              <a:spcBef>
                <a:spcPts val="1700"/>
              </a:spcBef>
              <a:buClrTx/>
              <a:buSzTx/>
              <a:buNone/>
              <a:defRPr spc="-88" sz="4400">
                <a:latin typeface="Canela Deck Regular"/>
                <a:ea typeface="Canela Deck Regular"/>
                <a:cs typeface="Canela Deck Regular"/>
                <a:sym typeface="Canela Deck Regular"/>
              </a:defRPr>
            </a:lvl3pPr>
            <a:lvl4pPr marL="0" indent="1371600" defTabSz="587022">
              <a:lnSpc>
                <a:spcPct val="100000"/>
              </a:lnSpc>
              <a:spcBef>
                <a:spcPts val="1700"/>
              </a:spcBef>
              <a:buClrTx/>
              <a:buSzTx/>
              <a:buNone/>
              <a:defRPr spc="-88" sz="4400">
                <a:latin typeface="Canela Deck Regular"/>
                <a:ea typeface="Canela Deck Regular"/>
                <a:cs typeface="Canela Deck Regular"/>
                <a:sym typeface="Canela Deck Regular"/>
              </a:defRPr>
            </a:lvl4pPr>
            <a:lvl5pPr marL="0" indent="1828800" defTabSz="587022">
              <a:lnSpc>
                <a:spcPct val="100000"/>
              </a:lnSpc>
              <a:spcBef>
                <a:spcPts val="1700"/>
              </a:spcBef>
              <a:buClrTx/>
              <a:buSzTx/>
              <a:buNone/>
              <a:defRPr spc="-88" sz="44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150" name="Agenda Title"/>
          <p:cNvSpPr txBox="1"/>
          <p:nvPr>
            <p:ph type="title" hasCustomPrompt="1"/>
          </p:nvPr>
        </p:nvSpPr>
        <p:spPr>
          <a:xfrm>
            <a:off x="711200" y="393700"/>
            <a:ext cx="11582400" cy="1168400"/>
          </a:xfrm>
          <a:prstGeom prst="rect">
            <a:avLst/>
          </a:prstGeom>
        </p:spPr>
        <p:txBody>
          <a:bodyPr/>
          <a:lstStyle>
            <a:lvl1pPr algn="ctr" defTabSz="1739900">
              <a:lnSpc>
                <a:spcPct val="70000"/>
              </a:lnSpc>
              <a:defRPr b="0" cap="none" spc="-58" sz="5800">
                <a:solidFill>
                  <a:srgbClr val="000000"/>
                </a:solidFill>
                <a:latin typeface="+mn-lt"/>
                <a:ea typeface="+mn-ea"/>
                <a:cs typeface="+mn-cs"/>
                <a:sym typeface="Canela Bold"/>
              </a:defRPr>
            </a:lvl1pPr>
          </a:lstStyle>
          <a:p>
            <a:pPr/>
            <a:r>
              <a:t>Agenda Title</a:t>
            </a:r>
          </a:p>
        </p:txBody>
      </p:sp>
      <p:sp>
        <p:nvSpPr>
          <p:cNvPr id="151" name="Agenda Subtitle"/>
          <p:cNvSpPr txBox="1"/>
          <p:nvPr>
            <p:ph type="body" sz="quarter" idx="21" hasCustomPrompt="1"/>
          </p:nvPr>
        </p:nvSpPr>
        <p:spPr>
          <a:xfrm>
            <a:off x="711200" y="1504879"/>
            <a:ext cx="11582400" cy="630937"/>
          </a:xfrm>
          <a:prstGeom prst="rect">
            <a:avLst/>
          </a:prstGeom>
        </p:spPr>
        <p:txBody>
          <a:bodyP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Agenda Subtitle</a:t>
            </a:r>
          </a:p>
        </p:txBody>
      </p:sp>
      <p:sp>
        <p:nvSpPr>
          <p:cNvPr id="152"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59" name="Body Level One…"/>
          <p:cNvSpPr txBox="1"/>
          <p:nvPr>
            <p:ph type="body" idx="1" hasCustomPrompt="1"/>
          </p:nvPr>
        </p:nvSpPr>
        <p:spPr>
          <a:xfrm>
            <a:off x="711200" y="2451100"/>
            <a:ext cx="11582400" cy="4445000"/>
          </a:xfrm>
          <a:prstGeom prst="rect">
            <a:avLst/>
          </a:prstGeom>
        </p:spPr>
        <p:txBody>
          <a:bodyPr anchor="ctr"/>
          <a:lstStyle>
            <a:lvl1pPr marL="0" indent="0" algn="ctr" defTabSz="1739900">
              <a:lnSpc>
                <a:spcPct val="80000"/>
              </a:lnSpc>
              <a:spcBef>
                <a:spcPts val="0"/>
              </a:spcBef>
              <a:buClrTx/>
              <a:buSzTx/>
              <a:buNone/>
              <a:defRPr sz="8200">
                <a:latin typeface="Canela Regular"/>
                <a:ea typeface="Canela Regular"/>
                <a:cs typeface="Canela Regular"/>
                <a:sym typeface="Canela Regular"/>
              </a:defRPr>
            </a:lvl1pPr>
            <a:lvl2pPr marL="0" indent="457200" algn="ctr" defTabSz="1739900">
              <a:lnSpc>
                <a:spcPct val="80000"/>
              </a:lnSpc>
              <a:spcBef>
                <a:spcPts val="0"/>
              </a:spcBef>
              <a:buClrTx/>
              <a:buSzTx/>
              <a:buNone/>
              <a:defRPr sz="8200">
                <a:latin typeface="Canela Regular"/>
                <a:ea typeface="Canela Regular"/>
                <a:cs typeface="Canela Regular"/>
                <a:sym typeface="Canela Regular"/>
              </a:defRPr>
            </a:lvl2pPr>
            <a:lvl3pPr marL="0" indent="914400" algn="ctr" defTabSz="1739900">
              <a:lnSpc>
                <a:spcPct val="80000"/>
              </a:lnSpc>
              <a:spcBef>
                <a:spcPts val="0"/>
              </a:spcBef>
              <a:buClrTx/>
              <a:buSzTx/>
              <a:buNone/>
              <a:defRPr sz="8200">
                <a:latin typeface="Canela Regular"/>
                <a:ea typeface="Canela Regular"/>
                <a:cs typeface="Canela Regular"/>
                <a:sym typeface="Canela Regular"/>
              </a:defRPr>
            </a:lvl3pPr>
            <a:lvl4pPr marL="0" indent="1371600" algn="ctr" defTabSz="1739900">
              <a:lnSpc>
                <a:spcPct val="80000"/>
              </a:lnSpc>
              <a:spcBef>
                <a:spcPts val="0"/>
              </a:spcBef>
              <a:buClrTx/>
              <a:buSzTx/>
              <a:buNone/>
              <a:defRPr sz="8200">
                <a:latin typeface="Canela Regular"/>
                <a:ea typeface="Canela Regular"/>
                <a:cs typeface="Canela Regular"/>
                <a:sym typeface="Canela Regular"/>
              </a:defRPr>
            </a:lvl4pPr>
            <a:lvl5pPr marL="0" indent="1828800" algn="ctr" defTabSz="1739900">
              <a:lnSpc>
                <a:spcPct val="80000"/>
              </a:lnSpc>
              <a:spcBef>
                <a:spcPts val="0"/>
              </a:spcBef>
              <a:buClrTx/>
              <a:buSzTx/>
              <a:buNone/>
              <a:defRPr sz="82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160"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67" name="Body Level One…"/>
          <p:cNvSpPr txBox="1"/>
          <p:nvPr>
            <p:ph type="body" sz="half" idx="1" hasCustomPrompt="1"/>
          </p:nvPr>
        </p:nvSpPr>
        <p:spPr>
          <a:xfrm>
            <a:off x="711200" y="1926083"/>
            <a:ext cx="11582400" cy="4157038"/>
          </a:xfrm>
          <a:prstGeom prst="rect">
            <a:avLst/>
          </a:prstGeom>
        </p:spPr>
        <p:txBody>
          <a:bodyPr anchor="b"/>
          <a:lstStyle>
            <a:lvl1pPr marL="0" indent="0" algn="ctr" defTabSz="1739900">
              <a:lnSpc>
                <a:spcPct val="80000"/>
              </a:lnSpc>
              <a:spcBef>
                <a:spcPts val="0"/>
              </a:spcBef>
              <a:buClrTx/>
              <a:buSzTx/>
              <a:buNone/>
              <a:defRPr sz="15800">
                <a:latin typeface="+mn-lt"/>
                <a:ea typeface="+mn-ea"/>
                <a:cs typeface="+mn-cs"/>
                <a:sym typeface="Canela Bold"/>
              </a:defRPr>
            </a:lvl1pPr>
            <a:lvl2pPr marL="0" indent="457200" algn="ctr" defTabSz="1739900">
              <a:lnSpc>
                <a:spcPct val="80000"/>
              </a:lnSpc>
              <a:spcBef>
                <a:spcPts val="0"/>
              </a:spcBef>
              <a:buClrTx/>
              <a:buSzTx/>
              <a:buNone/>
              <a:defRPr sz="15800">
                <a:latin typeface="+mn-lt"/>
                <a:ea typeface="+mn-ea"/>
                <a:cs typeface="+mn-cs"/>
                <a:sym typeface="Canela Bold"/>
              </a:defRPr>
            </a:lvl2pPr>
            <a:lvl3pPr marL="0" indent="914400" algn="ctr" defTabSz="1739900">
              <a:lnSpc>
                <a:spcPct val="80000"/>
              </a:lnSpc>
              <a:spcBef>
                <a:spcPts val="0"/>
              </a:spcBef>
              <a:buClrTx/>
              <a:buSzTx/>
              <a:buNone/>
              <a:defRPr sz="15800">
                <a:latin typeface="+mn-lt"/>
                <a:ea typeface="+mn-ea"/>
                <a:cs typeface="+mn-cs"/>
                <a:sym typeface="Canela Bold"/>
              </a:defRPr>
            </a:lvl3pPr>
            <a:lvl4pPr marL="0" indent="1371600" algn="ctr" defTabSz="1739900">
              <a:lnSpc>
                <a:spcPct val="80000"/>
              </a:lnSpc>
              <a:spcBef>
                <a:spcPts val="0"/>
              </a:spcBef>
              <a:buClrTx/>
              <a:buSzTx/>
              <a:buNone/>
              <a:defRPr sz="15800">
                <a:latin typeface="+mn-lt"/>
                <a:ea typeface="+mn-ea"/>
                <a:cs typeface="+mn-cs"/>
                <a:sym typeface="Canela Bold"/>
              </a:defRPr>
            </a:lvl4pPr>
            <a:lvl5pPr marL="0" indent="1828800" algn="ctr" defTabSz="1739900">
              <a:lnSpc>
                <a:spcPct val="80000"/>
              </a:lnSpc>
              <a:spcBef>
                <a:spcPts val="0"/>
              </a:spcBef>
              <a:buClrTx/>
              <a:buSzTx/>
              <a:buNone/>
              <a:defRPr sz="15800">
                <a:latin typeface="+mn-lt"/>
                <a:ea typeface="+mn-ea"/>
                <a:cs typeface="+mn-cs"/>
                <a:sym typeface="Canela Bold"/>
              </a:defRPr>
            </a:lvl5pPr>
          </a:lstStyle>
          <a:p>
            <a:pPr/>
            <a:r>
              <a:t>100%</a:t>
            </a:r>
          </a:p>
          <a:p>
            <a:pPr lvl="1"/>
            <a:r>
              <a:t/>
            </a:r>
          </a:p>
          <a:p>
            <a:pPr lvl="2"/>
            <a:r>
              <a:t/>
            </a:r>
          </a:p>
          <a:p>
            <a:pPr lvl="3"/>
            <a:r>
              <a:t/>
            </a:r>
          </a:p>
          <a:p>
            <a:pPr lvl="4"/>
            <a:r>
              <a:t/>
            </a:r>
          </a:p>
        </p:txBody>
      </p:sp>
      <p:sp>
        <p:nvSpPr>
          <p:cNvPr id="168" name="Fact information"/>
          <p:cNvSpPr txBox="1"/>
          <p:nvPr>
            <p:ph type="body" sz="quarter" idx="21" hasCustomPrompt="1"/>
          </p:nvPr>
        </p:nvSpPr>
        <p:spPr>
          <a:xfrm>
            <a:off x="711200" y="5625409"/>
            <a:ext cx="11582400" cy="630937"/>
          </a:xfrm>
          <a:prstGeom prst="rect">
            <a:avLst/>
          </a:prstGeom>
        </p:spPr>
        <p:txBody>
          <a:bodyP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Fact information</a:t>
            </a:r>
          </a:p>
        </p:txBody>
      </p:sp>
      <p:sp>
        <p:nvSpPr>
          <p:cNvPr id="169"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76" name="Attribution"/>
          <p:cNvSpPr txBox="1"/>
          <p:nvPr>
            <p:ph type="body" sz="quarter" idx="21" hasCustomPrompt="1"/>
          </p:nvPr>
        </p:nvSpPr>
        <p:spPr>
          <a:xfrm>
            <a:off x="711200" y="7191692"/>
            <a:ext cx="11582400" cy="630937"/>
          </a:xfrm>
          <a:prstGeom prst="rect">
            <a:avLst/>
          </a:prstGeom>
        </p:spPr>
        <p:txBody>
          <a:bodyPr anchor="ctr"/>
          <a:lstStyle>
            <a:lvl1pPr marL="0" indent="0" algn="ctr" defTabSz="584200">
              <a:lnSpc>
                <a:spcPct val="100000"/>
              </a:lnSpc>
              <a:spcBef>
                <a:spcPts val="0"/>
              </a:spcBef>
              <a:buClrTx/>
              <a:buSzTx/>
              <a:buNone/>
              <a:defRPr spc="-32" sz="3200">
                <a:latin typeface="Graphik Semibold"/>
                <a:ea typeface="Graphik Semibold"/>
                <a:cs typeface="Graphik Semibold"/>
                <a:sym typeface="Graphik Semibold"/>
              </a:defRPr>
            </a:lvl1pPr>
          </a:lstStyle>
          <a:p>
            <a:pPr/>
            <a:r>
              <a:t>Attribution</a:t>
            </a:r>
          </a:p>
        </p:txBody>
      </p:sp>
      <p:sp>
        <p:nvSpPr>
          <p:cNvPr id="177" name="Body Level One…"/>
          <p:cNvSpPr txBox="1"/>
          <p:nvPr>
            <p:ph type="body" sz="half" idx="1" hasCustomPrompt="1"/>
          </p:nvPr>
        </p:nvSpPr>
        <p:spPr>
          <a:xfrm>
            <a:off x="711200" y="2743200"/>
            <a:ext cx="11582400" cy="3619500"/>
          </a:xfrm>
          <a:prstGeom prst="rect">
            <a:avLst/>
          </a:prstGeom>
        </p:spPr>
        <p:txBody>
          <a:bodyPr anchor="ctr"/>
          <a:lstStyle>
            <a:lvl1pPr marL="0" indent="0" algn="ctr" defTabSz="584200">
              <a:lnSpc>
                <a:spcPct val="80000"/>
              </a:lnSpc>
              <a:spcBef>
                <a:spcPts val="0"/>
              </a:spcBef>
              <a:buClrTx/>
              <a:buSzTx/>
              <a:buNone/>
              <a:defRPr sz="5800">
                <a:latin typeface="+mn-lt"/>
                <a:ea typeface="+mn-ea"/>
                <a:cs typeface="+mn-cs"/>
                <a:sym typeface="Canela Bold"/>
              </a:defRPr>
            </a:lvl1pPr>
            <a:lvl2pPr marL="0" indent="457200" algn="ctr" defTabSz="584200">
              <a:lnSpc>
                <a:spcPct val="80000"/>
              </a:lnSpc>
              <a:spcBef>
                <a:spcPts val="0"/>
              </a:spcBef>
              <a:buClrTx/>
              <a:buSzTx/>
              <a:buNone/>
              <a:defRPr sz="5800">
                <a:latin typeface="+mn-lt"/>
                <a:ea typeface="+mn-ea"/>
                <a:cs typeface="+mn-cs"/>
                <a:sym typeface="Canela Bold"/>
              </a:defRPr>
            </a:lvl2pPr>
            <a:lvl3pPr marL="0" indent="914400" algn="ctr" defTabSz="584200">
              <a:lnSpc>
                <a:spcPct val="80000"/>
              </a:lnSpc>
              <a:spcBef>
                <a:spcPts val="0"/>
              </a:spcBef>
              <a:buClrTx/>
              <a:buSzTx/>
              <a:buNone/>
              <a:defRPr sz="5800">
                <a:latin typeface="+mn-lt"/>
                <a:ea typeface="+mn-ea"/>
                <a:cs typeface="+mn-cs"/>
                <a:sym typeface="Canela Bold"/>
              </a:defRPr>
            </a:lvl3pPr>
            <a:lvl4pPr marL="0" indent="1371600" algn="ctr" defTabSz="584200">
              <a:lnSpc>
                <a:spcPct val="80000"/>
              </a:lnSpc>
              <a:spcBef>
                <a:spcPts val="0"/>
              </a:spcBef>
              <a:buClrTx/>
              <a:buSzTx/>
              <a:buNone/>
              <a:defRPr sz="5800">
                <a:latin typeface="+mn-lt"/>
                <a:ea typeface="+mn-ea"/>
                <a:cs typeface="+mn-cs"/>
                <a:sym typeface="Canela Bold"/>
              </a:defRPr>
            </a:lvl4pPr>
            <a:lvl5pPr marL="0" indent="1828800" algn="ctr" defTabSz="584200">
              <a:lnSpc>
                <a:spcPct val="80000"/>
              </a:lnSpc>
              <a:spcBef>
                <a:spcPts val="0"/>
              </a:spcBef>
              <a:buClrTx/>
              <a:buSzTx/>
              <a:buNone/>
              <a:defRPr sz="5800">
                <a:latin typeface="+mn-lt"/>
                <a:ea typeface="+mn-ea"/>
                <a:cs typeface="+mn-cs"/>
                <a:sym typeface="Canela Bold"/>
              </a:defRPr>
            </a:lvl5pPr>
          </a:lstStyle>
          <a:p>
            <a:pPr/>
            <a:r>
              <a:t>“Notable Quote”</a:t>
            </a:r>
          </a:p>
          <a:p>
            <a:pPr lvl="1"/>
            <a:r>
              <a:t/>
            </a:r>
          </a:p>
          <a:p>
            <a:pPr lvl="2"/>
            <a:r>
              <a:t/>
            </a:r>
          </a:p>
          <a:p>
            <a:pPr lvl="3"/>
            <a:r>
              <a:t/>
            </a:r>
          </a:p>
          <a:p>
            <a:pPr lvl="4"/>
            <a:r>
              <a:t/>
            </a:r>
          </a:p>
        </p:txBody>
      </p:sp>
      <p:sp>
        <p:nvSpPr>
          <p:cNvPr id="178"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20"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1" name="Slide Title"/>
          <p:cNvSpPr txBox="1"/>
          <p:nvPr>
            <p:ph type="title" hasCustomPrompt="1"/>
          </p:nvPr>
        </p:nvSpPr>
        <p:spPr>
          <a:prstGeom prst="rect">
            <a:avLst/>
          </a:prstGeom>
        </p:spPr>
        <p:txBody>
          <a:bodyPr/>
          <a:lstStyle/>
          <a:p>
            <a:pPr/>
            <a:r>
              <a:t>Slide Title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85" name="Sea against sky at sunset 1"/>
          <p:cNvSpPr/>
          <p:nvPr>
            <p:ph type="pic" sz="quarter" idx="21"/>
          </p:nvPr>
        </p:nvSpPr>
        <p:spPr>
          <a:xfrm>
            <a:off x="6598373" y="762000"/>
            <a:ext cx="5715001" cy="3809159"/>
          </a:xfrm>
          <a:prstGeom prst="rect">
            <a:avLst/>
          </a:prstGeom>
        </p:spPr>
        <p:txBody>
          <a:bodyPr lIns="91439" tIns="45719" rIns="91439" bIns="45719">
            <a:noAutofit/>
          </a:bodyPr>
          <a:lstStyle/>
          <a:p>
            <a:pPr/>
          </a:p>
        </p:txBody>
      </p:sp>
      <p:sp>
        <p:nvSpPr>
          <p:cNvPr id="186" name="Beach and sea at sunset"/>
          <p:cNvSpPr/>
          <p:nvPr>
            <p:ph type="pic" idx="22"/>
          </p:nvPr>
        </p:nvSpPr>
        <p:spPr>
          <a:xfrm>
            <a:off x="-2387600" y="762000"/>
            <a:ext cx="11887200" cy="7924800"/>
          </a:xfrm>
          <a:prstGeom prst="rect">
            <a:avLst/>
          </a:prstGeom>
        </p:spPr>
        <p:txBody>
          <a:bodyPr lIns="91439" tIns="45719" rIns="91439" bIns="45719">
            <a:noAutofit/>
          </a:bodyPr>
          <a:lstStyle/>
          <a:p>
            <a:pPr/>
          </a:p>
        </p:txBody>
      </p:sp>
      <p:sp>
        <p:nvSpPr>
          <p:cNvPr id="187" name="Sea against sky at sunset 2"/>
          <p:cNvSpPr/>
          <p:nvPr>
            <p:ph type="pic" sz="half" idx="23"/>
          </p:nvPr>
        </p:nvSpPr>
        <p:spPr>
          <a:xfrm>
            <a:off x="6661873" y="3637404"/>
            <a:ext cx="5588001" cy="6282189"/>
          </a:xfrm>
          <a:prstGeom prst="rect">
            <a:avLst/>
          </a:prstGeom>
        </p:spPr>
        <p:txBody>
          <a:bodyPr lIns="91439" tIns="45719" rIns="91439" bIns="45719">
            <a:noAutofit/>
          </a:bodyPr>
          <a:lstStyle/>
          <a:p>
            <a:pPr/>
          </a:p>
        </p:txBody>
      </p:sp>
      <p:sp>
        <p:nvSpPr>
          <p:cNvPr id="188" name="Slide Number"/>
          <p:cNvSpPr txBox="1"/>
          <p:nvPr>
            <p:ph type="sldNum" sz="quarter" idx="2"/>
          </p:nvPr>
        </p:nvSpPr>
        <p:spPr>
          <a:xfrm>
            <a:off x="6349238"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95" name="beach and sea at sunset"/>
          <p:cNvSpPr/>
          <p:nvPr>
            <p:ph type="pic" idx="21"/>
          </p:nvPr>
        </p:nvSpPr>
        <p:spPr>
          <a:xfrm>
            <a:off x="558800" y="762000"/>
            <a:ext cx="11887200" cy="7924800"/>
          </a:xfrm>
          <a:prstGeom prst="rect">
            <a:avLst/>
          </a:prstGeom>
        </p:spPr>
        <p:txBody>
          <a:bodyPr lIns="91439" tIns="45719" rIns="91439" bIns="45719">
            <a:noAutofit/>
          </a:bodyPr>
          <a:lstStyle/>
          <a:p>
            <a:pPr/>
          </a:p>
        </p:txBody>
      </p:sp>
      <p:sp>
        <p:nvSpPr>
          <p:cNvPr id="196"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03"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0" name="Title Text"/>
          <p:cNvSpPr txBox="1"/>
          <p:nvPr>
            <p:ph type="title"/>
          </p:nvPr>
        </p:nvSpPr>
        <p:spPr>
          <a:xfrm>
            <a:off x="1930400" y="431800"/>
            <a:ext cx="10795000" cy="889000"/>
          </a:xfrm>
          <a:prstGeom prst="rect">
            <a:avLst/>
          </a:prstGeom>
        </p:spPr>
        <p:txBody>
          <a:bodyPr anchor="b"/>
          <a:lstStyle>
            <a:lvl1pPr defTabSz="584200">
              <a:lnSpc>
                <a:spcPct val="100000"/>
              </a:lnSpc>
              <a:defRPr b="0" cap="none" spc="-88" sz="4400">
                <a:solidFill>
                  <a:srgbClr val="314864"/>
                </a:solidFill>
                <a:latin typeface="Didot"/>
                <a:ea typeface="Didot"/>
                <a:cs typeface="Didot"/>
                <a:sym typeface="Didot"/>
              </a:defRPr>
            </a:lvl1pPr>
          </a:lstStyle>
          <a:p>
            <a:pPr/>
            <a:r>
              <a:t>Title Text</a:t>
            </a:r>
          </a:p>
        </p:txBody>
      </p:sp>
      <p:pic>
        <p:nvPicPr>
          <p:cNvPr id="211" name="Smith-orange.png" descr="Smith-orange.png"/>
          <p:cNvPicPr>
            <a:picLocks noChangeAspect="1"/>
          </p:cNvPicPr>
          <p:nvPr/>
        </p:nvPicPr>
        <p:blipFill>
          <a:blip r:embed="rId3">
            <a:extLst/>
          </a:blip>
          <a:stretch>
            <a:fillRect/>
          </a:stretch>
        </p:blipFill>
        <p:spPr>
          <a:xfrm>
            <a:off x="273881" y="216887"/>
            <a:ext cx="1212070" cy="1231309"/>
          </a:xfrm>
          <a:prstGeom prst="rect">
            <a:avLst/>
          </a:prstGeom>
          <a:ln w="12700">
            <a:miter lim="400000"/>
          </a:ln>
        </p:spPr>
      </p:pic>
      <p:sp>
        <p:nvSpPr>
          <p:cNvPr id="212" name="Line"/>
          <p:cNvSpPr/>
          <p:nvPr/>
        </p:nvSpPr>
        <p:spPr>
          <a:xfrm>
            <a:off x="257418" y="1554658"/>
            <a:ext cx="12489963" cy="1"/>
          </a:xfrm>
          <a:prstGeom prst="line">
            <a:avLst/>
          </a:prstGeom>
          <a:ln w="342900">
            <a:solidFill>
              <a:srgbClr val="667F95"/>
            </a:solidFill>
          </a:ln>
        </p:spPr>
        <p:txBody>
          <a:bodyPr lIns="65023" tIns="65023" rIns="65023" bIns="65023"/>
          <a:lstStyle/>
          <a:p>
            <a:pPr algn="l" defTabSz="1300480">
              <a:lnSpc>
                <a:spcPct val="100000"/>
              </a:lnSpc>
              <a:defRPr sz="2400">
                <a:latin typeface="Lucida Grande"/>
                <a:ea typeface="Lucida Grande"/>
                <a:cs typeface="Lucida Grande"/>
                <a:sym typeface="Lucida Grande"/>
              </a:defRPr>
            </a:pPr>
          </a:p>
        </p:txBody>
      </p:sp>
      <p:sp>
        <p:nvSpPr>
          <p:cNvPr id="213" name="Breve storia del liberalismo"/>
          <p:cNvSpPr txBox="1"/>
          <p:nvPr/>
        </p:nvSpPr>
        <p:spPr>
          <a:xfrm>
            <a:off x="262421" y="1319849"/>
            <a:ext cx="1165860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457200">
              <a:lnSpc>
                <a:spcPct val="100000"/>
              </a:lnSpc>
              <a:defRPr b="1" cap="all" spc="216" sz="2400">
                <a:solidFill>
                  <a:srgbClr val="F5EBD4"/>
                </a:solidFill>
                <a:latin typeface="Perpetua"/>
                <a:ea typeface="Perpetua"/>
                <a:cs typeface="Perpetua"/>
                <a:sym typeface="Perpetua"/>
              </a:defRPr>
            </a:lvl1pPr>
          </a:lstStyle>
          <a:p>
            <a:pPr/>
            <a:r>
              <a:t>Breve storia del liberalismo</a:t>
            </a:r>
          </a:p>
        </p:txBody>
      </p:sp>
      <p:sp>
        <p:nvSpPr>
          <p:cNvPr id="214" name="Slide Number"/>
          <p:cNvSpPr txBox="1"/>
          <p:nvPr>
            <p:ph type="sldNum" sz="quarter" idx="2"/>
          </p:nvPr>
        </p:nvSpPr>
        <p:spPr>
          <a:xfrm>
            <a:off x="12331700" y="9220200"/>
            <a:ext cx="317500" cy="355600"/>
          </a:xfrm>
          <a:prstGeom prst="rect">
            <a:avLst/>
          </a:prstGeom>
        </p:spPr>
        <p:txBody>
          <a:bodyPr anchor="ctr"/>
          <a:lstStyle>
            <a:lvl1pPr>
              <a:defRPr sz="1600">
                <a:solidFill>
                  <a:srgbClr val="314864"/>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Text copy">
    <p:spTree>
      <p:nvGrpSpPr>
        <p:cNvPr id="1" name=""/>
        <p:cNvGrpSpPr/>
        <p:nvPr/>
      </p:nvGrpSpPr>
      <p:grpSpPr>
        <a:xfrm>
          <a:off x="0" y="0"/>
          <a:ext cx="0" cy="0"/>
          <a:chOff x="0" y="0"/>
          <a:chExt cx="0" cy="0"/>
        </a:xfrm>
      </p:grpSpPr>
      <p:sp>
        <p:nvSpPr>
          <p:cNvPr id="29" name="Body Level One…"/>
          <p:cNvSpPr txBox="1"/>
          <p:nvPr>
            <p:ph type="body" idx="1" hasCustomPrompt="1"/>
          </p:nvPr>
        </p:nvSpPr>
        <p:spPr>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pPr/>
            <a:r>
              <a:t>Slide bullet text</a:t>
            </a:r>
          </a:p>
          <a:p>
            <a:pPr lvl="1"/>
            <a:r>
              <a:t/>
            </a:r>
          </a:p>
          <a:p>
            <a:pPr lvl="2"/>
            <a:r>
              <a:t/>
            </a:r>
          </a:p>
          <a:p>
            <a:pPr lvl="3"/>
            <a:r>
              <a:t/>
            </a:r>
          </a:p>
          <a:p>
            <a:pPr lvl="4"/>
            <a:r>
              <a:t/>
            </a:r>
          </a:p>
        </p:txBody>
      </p:sp>
      <p:sp>
        <p:nvSpPr>
          <p:cNvPr id="30" name="Slide Title"/>
          <p:cNvSpPr txBox="1"/>
          <p:nvPr>
            <p:ph type="title" hasCustomPrompt="1"/>
          </p:nvPr>
        </p:nvSpPr>
        <p:spPr>
          <a:xfrm>
            <a:off x="698500" y="440266"/>
            <a:ext cx="11607800" cy="1016001"/>
          </a:xfrm>
          <a:prstGeom prst="rect">
            <a:avLst/>
          </a:prstGeom>
        </p:spPr>
        <p:txBody>
          <a:bodyPr/>
          <a:lstStyle/>
          <a:p>
            <a:pPr/>
            <a:r>
              <a:t>Slide Title</a:t>
            </a:r>
          </a:p>
        </p:txBody>
      </p:sp>
      <p:sp>
        <p:nvSpPr>
          <p:cNvPr id="31" name="Slide Number"/>
          <p:cNvSpPr txBox="1"/>
          <p:nvPr>
            <p:ph type="sldNum" sz="quarter" idx="2"/>
          </p:nvPr>
        </p:nvSpPr>
        <p:spPr>
          <a:xfrm>
            <a:off x="12636567" y="94233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Red copy">
    <p:bg>
      <p:bgPr>
        <a:solidFill>
          <a:srgbClr val="1E4B7D"/>
        </a:solidFill>
      </p:bgPr>
    </p:bg>
    <p:spTree>
      <p:nvGrpSpPr>
        <p:cNvPr id="1" name=""/>
        <p:cNvGrpSpPr/>
        <p:nvPr/>
      </p:nvGrpSpPr>
      <p:grpSpPr>
        <a:xfrm>
          <a:off x="0" y="0"/>
          <a:ext cx="0" cy="0"/>
          <a:chOff x="0" y="0"/>
          <a:chExt cx="0" cy="0"/>
        </a:xfrm>
      </p:grpSpPr>
      <p:sp>
        <p:nvSpPr>
          <p:cNvPr id="38" name="Attribution"/>
          <p:cNvSpPr txBox="1"/>
          <p:nvPr>
            <p:ph type="body" idx="21" hasCustomPrompt="1"/>
          </p:nvPr>
        </p:nvSpPr>
        <p:spPr>
          <a:xfrm>
            <a:off x="1268935" y="2117041"/>
            <a:ext cx="10670157" cy="5519518"/>
          </a:xfrm>
          <a:prstGeom prst="rect">
            <a:avLst/>
          </a:prstGeom>
        </p:spPr>
        <p:txBody>
          <a:bodyPr lIns="0" tIns="0" rIns="0" bIns="0" anchor="b"/>
          <a:lstStyle>
            <a:lvl1pPr marL="0" indent="0" defTabSz="587022">
              <a:lnSpc>
                <a:spcPct val="130000"/>
              </a:lnSpc>
              <a:spcBef>
                <a:spcPts val="1800"/>
              </a:spcBef>
              <a:buClrTx/>
              <a:buSzTx/>
              <a:buNone/>
              <a:defRPr sz="3200">
                <a:solidFill>
                  <a:srgbClr val="FFFFFF"/>
                </a:solidFill>
                <a:latin typeface="Book Antiqua"/>
                <a:ea typeface="Book Antiqua"/>
                <a:cs typeface="Book Antiqua"/>
                <a:sym typeface="Book Antiqua"/>
              </a:defRPr>
            </a:lvl1pPr>
          </a:lstStyle>
          <a:p>
            <a:pPr/>
            <a:r>
              <a:t>Attribution</a:t>
            </a:r>
          </a:p>
        </p:txBody>
      </p:sp>
      <p:sp>
        <p:nvSpPr>
          <p:cNvPr id="39" name="Slide Number"/>
          <p:cNvSpPr txBox="1"/>
          <p:nvPr>
            <p:ph type="sldNum" sz="quarter" idx="2"/>
          </p:nvPr>
        </p:nvSpPr>
        <p:spPr>
          <a:xfrm>
            <a:off x="12547667" y="93598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copy 1">
    <p:spTree>
      <p:nvGrpSpPr>
        <p:cNvPr id="1" name=""/>
        <p:cNvGrpSpPr/>
        <p:nvPr/>
      </p:nvGrpSpPr>
      <p:grpSpPr>
        <a:xfrm>
          <a:off x="0" y="0"/>
          <a:ext cx="0" cy="0"/>
          <a:chOff x="0" y="0"/>
          <a:chExt cx="0" cy="0"/>
        </a:xfrm>
      </p:grpSpPr>
      <p:sp>
        <p:nvSpPr>
          <p:cNvPr id="46" name="617931575_1991x1322.jpeg"/>
          <p:cNvSpPr/>
          <p:nvPr>
            <p:ph type="pic" idx="21"/>
          </p:nvPr>
        </p:nvSpPr>
        <p:spPr>
          <a:xfrm>
            <a:off x="3797300" y="698500"/>
            <a:ext cx="12585470" cy="8356600"/>
          </a:xfrm>
          <a:prstGeom prst="rect">
            <a:avLst/>
          </a:prstGeom>
        </p:spPr>
        <p:txBody>
          <a:bodyPr lIns="91439" tIns="45719" rIns="91439" bIns="45719">
            <a:noAutofit/>
          </a:bodyPr>
          <a:lstStyle/>
          <a:p>
            <a:pPr/>
          </a:p>
        </p:txBody>
      </p:sp>
      <p:sp>
        <p:nvSpPr>
          <p:cNvPr id="47" name="Slide Title"/>
          <p:cNvSpPr txBox="1"/>
          <p:nvPr>
            <p:ph type="title" hasCustomPrompt="1"/>
          </p:nvPr>
        </p:nvSpPr>
        <p:spPr>
          <a:xfrm>
            <a:off x="698500" y="444500"/>
            <a:ext cx="5105400" cy="2077542"/>
          </a:xfrm>
          <a:prstGeom prst="rect">
            <a:avLst/>
          </a:prstGeom>
        </p:spPr>
        <p:txBody>
          <a:bodyPr/>
          <a:lstStyle/>
          <a:p>
            <a:pPr/>
            <a:r>
              <a:t>Slide Title</a:t>
            </a:r>
          </a:p>
        </p:txBody>
      </p:sp>
      <p:sp>
        <p:nvSpPr>
          <p:cNvPr id="48" name="Body Level One…"/>
          <p:cNvSpPr txBox="1"/>
          <p:nvPr>
            <p:ph type="body" sz="half" idx="1" hasCustomPrompt="1"/>
          </p:nvPr>
        </p:nvSpPr>
        <p:spPr>
          <a:xfrm>
            <a:off x="698500" y="3480196"/>
            <a:ext cx="5105400" cy="5593161"/>
          </a:xfrm>
          <a:prstGeom prst="rect">
            <a:avLst/>
          </a:prstGeom>
        </p:spPr>
        <p:txBody>
          <a:bodyPr/>
          <a:lstStyle>
            <a:lvl1pPr>
              <a:lnSpc>
                <a:spcPct val="110000"/>
              </a:lnSpc>
              <a:spcBef>
                <a:spcPts val="1800"/>
              </a:spcBef>
              <a:buClr>
                <a:srgbClr val="837B9A"/>
              </a:buClr>
              <a:buSzPct val="100000"/>
            </a:lvl1pPr>
            <a:lvl2pPr marL="761999" indent="-380999">
              <a:spcBef>
                <a:spcPts val="1800"/>
              </a:spcBef>
              <a:defRPr sz="2600"/>
            </a:lvl2pPr>
            <a:lvl3pPr>
              <a:buClr>
                <a:srgbClr val="837B9A"/>
              </a:buClr>
            </a:lvl3pPr>
            <a:lvl4pPr>
              <a:buClr>
                <a:srgbClr val="837B9A"/>
              </a:buClr>
            </a:lvl4pPr>
            <a:lvl5pPr>
              <a:buClr>
                <a:srgbClr val="837B9A"/>
              </a:buClr>
            </a:lvl5pPr>
          </a:lstStyle>
          <a:p>
            <a:pPr/>
            <a:r>
              <a:t>Slide bullet text</a:t>
            </a:r>
          </a:p>
          <a:p>
            <a:pPr lvl="1"/>
            <a:r>
              <a:t/>
            </a:r>
          </a:p>
          <a:p>
            <a:pPr lvl="2"/>
            <a:r>
              <a:t/>
            </a:r>
          </a:p>
          <a:p>
            <a:pPr lvl="3"/>
            <a:r>
              <a:t/>
            </a:r>
          </a:p>
          <a:p>
            <a:pPr lvl="4"/>
            <a:r>
              <a:t/>
            </a:r>
          </a:p>
        </p:txBody>
      </p:sp>
      <p:sp>
        <p:nvSpPr>
          <p:cNvPr id="49" name="Slide Number"/>
          <p:cNvSpPr txBox="1"/>
          <p:nvPr>
            <p:ph type="sldNum" sz="quarter" idx="2"/>
          </p:nvPr>
        </p:nvSpPr>
        <p:spPr>
          <a:xfrm>
            <a:off x="12623867" y="93852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RED copy">
    <p:bg>
      <p:bgPr>
        <a:solidFill>
          <a:srgbClr val="1E4B7D"/>
        </a:solidFill>
      </p:bgPr>
    </p:bg>
    <p:spTree>
      <p:nvGrpSpPr>
        <p:cNvPr id="1" name=""/>
        <p:cNvGrpSpPr/>
        <p:nvPr/>
      </p:nvGrpSpPr>
      <p:grpSpPr>
        <a:xfrm>
          <a:off x="0" y="0"/>
          <a:ext cx="0" cy="0"/>
          <a:chOff x="0" y="0"/>
          <a:chExt cx="0" cy="0"/>
        </a:xfrm>
      </p:grpSpPr>
      <p:sp>
        <p:nvSpPr>
          <p:cNvPr id="56" name="beach and sea at sunset"/>
          <p:cNvSpPr/>
          <p:nvPr>
            <p:ph type="pic" idx="21"/>
          </p:nvPr>
        </p:nvSpPr>
        <p:spPr>
          <a:xfrm>
            <a:off x="558800" y="762000"/>
            <a:ext cx="11887200" cy="7924800"/>
          </a:xfrm>
          <a:prstGeom prst="rect">
            <a:avLst/>
          </a:prstGeom>
          <a:ln w="25400">
            <a:solidFill>
              <a:srgbClr val="F3F7F5"/>
            </a:solidFill>
          </a:ln>
          <a:effectLst>
            <a:outerShdw sx="100000" sy="100000" kx="0" ky="0" algn="b" rotWithShape="0" blurRad="50800" dist="25400" dir="3600000">
              <a:srgbClr val="000000">
                <a:alpha val="70000"/>
              </a:srgbClr>
            </a:outerShdw>
          </a:effectLst>
        </p:spPr>
        <p:txBody>
          <a:bodyPr lIns="91439" tIns="45719" rIns="91439" bIns="45719">
            <a:noAutofit/>
          </a:bodyPr>
          <a:lstStyle/>
          <a:p>
            <a:pPr/>
          </a:p>
        </p:txBody>
      </p:sp>
      <p:sp>
        <p:nvSpPr>
          <p:cNvPr id="57" name="Slide Number"/>
          <p:cNvSpPr txBox="1"/>
          <p:nvPr>
            <p:ph type="sldNum" sz="quarter" idx="2"/>
          </p:nvPr>
        </p:nvSpPr>
        <p:spPr>
          <a:xfrm>
            <a:off x="6345851"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Red copy">
    <p:bg>
      <p:bgPr>
        <a:solidFill>
          <a:srgbClr val="1E4B7D"/>
        </a:solidFill>
      </p:bgPr>
    </p:bg>
    <p:spTree>
      <p:nvGrpSpPr>
        <p:cNvPr id="1" name=""/>
        <p:cNvGrpSpPr/>
        <p:nvPr/>
      </p:nvGrpSpPr>
      <p:grpSpPr>
        <a:xfrm>
          <a:off x="0" y="0"/>
          <a:ext cx="0" cy="0"/>
          <a:chOff x="0" y="0"/>
          <a:chExt cx="0" cy="0"/>
        </a:xfrm>
      </p:grpSpPr>
      <p:sp>
        <p:nvSpPr>
          <p:cNvPr id="64" name="Slide Title"/>
          <p:cNvSpPr txBox="1"/>
          <p:nvPr>
            <p:ph type="title" hasCustomPrompt="1"/>
          </p:nvPr>
        </p:nvSpPr>
        <p:spPr>
          <a:xfrm>
            <a:off x="698500" y="4368800"/>
            <a:ext cx="11607800" cy="1016000"/>
          </a:xfrm>
          <a:prstGeom prst="rect">
            <a:avLst/>
          </a:prstGeom>
        </p:spPr>
        <p:txBody>
          <a:bodyPr/>
          <a:lstStyle>
            <a:lvl1pPr>
              <a:defRPr>
                <a:solidFill>
                  <a:srgbClr val="FFFFFF"/>
                </a:solidFill>
              </a:defRPr>
            </a:lvl1pPr>
          </a:lstStyle>
          <a:p>
            <a:pPr/>
            <a:r>
              <a:t>Slide Title</a:t>
            </a:r>
          </a:p>
        </p:txBody>
      </p:sp>
      <p:sp>
        <p:nvSpPr>
          <p:cNvPr id="65" name="Slide Number"/>
          <p:cNvSpPr txBox="1"/>
          <p:nvPr>
            <p:ph type="sldNum" sz="quarter" idx="2"/>
          </p:nvPr>
        </p:nvSpPr>
        <p:spPr>
          <a:xfrm>
            <a:off x="6350067"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72" name="Presentation Title"/>
          <p:cNvSpPr txBox="1"/>
          <p:nvPr>
            <p:ph type="title" hasCustomPrompt="1"/>
          </p:nvPr>
        </p:nvSpPr>
        <p:spPr>
          <a:xfrm>
            <a:off x="711200" y="2197100"/>
            <a:ext cx="11582400" cy="3302000"/>
          </a:xfrm>
          <a:prstGeom prst="rect">
            <a:avLst/>
          </a:prstGeom>
        </p:spPr>
        <p:txBody>
          <a:bodyPr anchor="b"/>
          <a:lstStyle>
            <a:lvl1pPr algn="ctr" defTabSz="1739900">
              <a:defRPr b="0" cap="none" spc="-82" sz="8200">
                <a:solidFill>
                  <a:srgbClr val="000000"/>
                </a:solidFill>
                <a:latin typeface="+mn-lt"/>
                <a:ea typeface="+mn-ea"/>
                <a:cs typeface="+mn-cs"/>
                <a:sym typeface="Canela Bold"/>
              </a:defRPr>
            </a:lvl1pPr>
          </a:lstStyle>
          <a:p>
            <a:pPr/>
            <a:r>
              <a:t>Presentation Title</a:t>
            </a:r>
          </a:p>
        </p:txBody>
      </p:sp>
      <p:sp>
        <p:nvSpPr>
          <p:cNvPr id="73" name="Body Level One…"/>
          <p:cNvSpPr txBox="1"/>
          <p:nvPr>
            <p:ph type="body" sz="quarter" idx="1" hasCustomPrompt="1"/>
          </p:nvPr>
        </p:nvSpPr>
        <p:spPr>
          <a:xfrm>
            <a:off x="711200" y="5334000"/>
            <a:ext cx="11582400" cy="1455526"/>
          </a:xfrm>
          <a:prstGeom prst="rect">
            <a:avLst/>
          </a:prstGeom>
        </p:spPr>
        <p:txBody>
          <a:bodyPr/>
          <a:lstStyle>
            <a:lvl1pPr marL="0" indent="0" algn="ctr" defTabSz="584200">
              <a:lnSpc>
                <a:spcPct val="100000"/>
              </a:lnSpc>
              <a:spcBef>
                <a:spcPts val="0"/>
              </a:spcBef>
              <a:buClrTx/>
              <a:buSzTx/>
              <a:buNone/>
              <a:defRPr spc="-38" sz="3800">
                <a:latin typeface="Graphik Semibold"/>
                <a:ea typeface="Graphik Semibold"/>
                <a:cs typeface="Graphik Semibold"/>
                <a:sym typeface="Graphik Semibold"/>
              </a:defRPr>
            </a:lvl1pPr>
            <a:lvl2pPr marL="0" indent="457200" algn="ctr" defTabSz="584200">
              <a:lnSpc>
                <a:spcPct val="100000"/>
              </a:lnSpc>
              <a:spcBef>
                <a:spcPts val="0"/>
              </a:spcBef>
              <a:buClrTx/>
              <a:buSzTx/>
              <a:buNone/>
              <a:defRPr spc="-38" sz="3800">
                <a:latin typeface="Graphik Semibold"/>
                <a:ea typeface="Graphik Semibold"/>
                <a:cs typeface="Graphik Semibold"/>
                <a:sym typeface="Graphik Semibold"/>
              </a:defRPr>
            </a:lvl2pPr>
            <a:lvl3pPr marL="0" indent="914400" algn="ctr" defTabSz="584200">
              <a:lnSpc>
                <a:spcPct val="100000"/>
              </a:lnSpc>
              <a:spcBef>
                <a:spcPts val="0"/>
              </a:spcBef>
              <a:buClrTx/>
              <a:buSzTx/>
              <a:buNone/>
              <a:defRPr spc="-38" sz="3800">
                <a:latin typeface="Graphik Semibold"/>
                <a:ea typeface="Graphik Semibold"/>
                <a:cs typeface="Graphik Semibold"/>
                <a:sym typeface="Graphik Semibold"/>
              </a:defRPr>
            </a:lvl3pPr>
            <a:lvl4pPr marL="0" indent="1371600" algn="ctr" defTabSz="584200">
              <a:lnSpc>
                <a:spcPct val="100000"/>
              </a:lnSpc>
              <a:spcBef>
                <a:spcPts val="0"/>
              </a:spcBef>
              <a:buClrTx/>
              <a:buSzTx/>
              <a:buNone/>
              <a:defRPr spc="-38" sz="3800">
                <a:latin typeface="Graphik Semibold"/>
                <a:ea typeface="Graphik Semibold"/>
                <a:cs typeface="Graphik Semibold"/>
                <a:sym typeface="Graphik Semibold"/>
              </a:defRPr>
            </a:lvl4pPr>
            <a:lvl5pPr marL="0" indent="1828800" algn="ctr" defTabSz="584200">
              <a:lnSpc>
                <a:spcPct val="100000"/>
              </a:lnSpc>
              <a:spcBef>
                <a:spcPts val="0"/>
              </a:spcBef>
              <a:buClrTx/>
              <a:buSzTx/>
              <a:buNone/>
              <a:defRPr spc="-38" sz="38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74" name="Author and Date"/>
          <p:cNvSpPr txBox="1"/>
          <p:nvPr>
            <p:ph type="body" sz="quarter" idx="21" hasCustomPrompt="1"/>
          </p:nvPr>
        </p:nvSpPr>
        <p:spPr>
          <a:xfrm>
            <a:off x="711200" y="8410816"/>
            <a:ext cx="11582400" cy="429261"/>
          </a:xfrm>
          <a:prstGeom prst="rect">
            <a:avLst/>
          </a:prstGeom>
        </p:spPr>
        <p:txBody>
          <a:bodyPr/>
          <a:lstStyle>
            <a:lvl1pPr marL="0" indent="0" algn="ctr" defTabSz="587022">
              <a:lnSpc>
                <a:spcPct val="100000"/>
              </a:lnSpc>
              <a:spcBef>
                <a:spcPts val="0"/>
              </a:spcBef>
              <a:buClrTx/>
              <a:buSzTx/>
              <a:buNone/>
              <a:defRPr spc="-19" sz="2000">
                <a:latin typeface="Graphik Medium"/>
                <a:ea typeface="Graphik Medium"/>
                <a:cs typeface="Graphik Medium"/>
                <a:sym typeface="Graphik Medium"/>
              </a:defRPr>
            </a:lvl1pPr>
          </a:lstStyle>
          <a:p>
            <a:pPr/>
            <a:r>
              <a:t>Author and Date</a:t>
            </a:r>
          </a:p>
        </p:txBody>
      </p:sp>
      <p:sp>
        <p:nvSpPr>
          <p:cNvPr id="75" name="Slide Number"/>
          <p:cNvSpPr txBox="1"/>
          <p:nvPr>
            <p:ph type="sldNum" sz="quarter" idx="2"/>
          </p:nvPr>
        </p:nvSpPr>
        <p:spPr>
          <a:xfrm>
            <a:off x="6349999" y="9118599"/>
            <a:ext cx="306325" cy="328423"/>
          </a:xfrm>
          <a:prstGeom prst="rect">
            <a:avLst/>
          </a:prstGeom>
        </p:spPr>
        <p:txBody>
          <a:bodyPr/>
          <a:lstStyle>
            <a:lvl1pPr defTabSz="1739900">
              <a:defRPr sz="14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82" name="Beach and sea at sunset"/>
          <p:cNvSpPr/>
          <p:nvPr>
            <p:ph type="pic" idx="21"/>
          </p:nvPr>
        </p:nvSpPr>
        <p:spPr>
          <a:xfrm>
            <a:off x="-1320800" y="-596900"/>
            <a:ext cx="15633700" cy="10422467"/>
          </a:xfrm>
          <a:prstGeom prst="rect">
            <a:avLst/>
          </a:prstGeom>
        </p:spPr>
        <p:txBody>
          <a:bodyPr lIns="91439" tIns="45719" rIns="91439" bIns="45719">
            <a:noAutofit/>
          </a:bodyPr>
          <a:lstStyle/>
          <a:p>
            <a:pPr/>
          </a:p>
        </p:txBody>
      </p:sp>
      <p:sp>
        <p:nvSpPr>
          <p:cNvPr id="83" name="Presentation Title"/>
          <p:cNvSpPr txBox="1"/>
          <p:nvPr>
            <p:ph type="title" hasCustomPrompt="1"/>
          </p:nvPr>
        </p:nvSpPr>
        <p:spPr>
          <a:xfrm>
            <a:off x="711200" y="2197100"/>
            <a:ext cx="11582400" cy="3302000"/>
          </a:xfrm>
          <a:prstGeom prst="rect">
            <a:avLst/>
          </a:prstGeom>
        </p:spPr>
        <p:txBody>
          <a:bodyPr anchor="b"/>
          <a:lstStyle>
            <a:lvl1pPr algn="ctr" defTabSz="1739900">
              <a:defRPr b="0" cap="none" spc="-82" sz="8200">
                <a:solidFill>
                  <a:srgbClr val="FFFFFF"/>
                </a:solidFill>
                <a:latin typeface="+mn-lt"/>
                <a:ea typeface="+mn-ea"/>
                <a:cs typeface="+mn-cs"/>
                <a:sym typeface="Canela Bold"/>
              </a:defRPr>
            </a:lvl1pPr>
          </a:lstStyle>
          <a:p>
            <a:pPr/>
            <a:r>
              <a:t>Presentation Title</a:t>
            </a:r>
          </a:p>
        </p:txBody>
      </p:sp>
      <p:sp>
        <p:nvSpPr>
          <p:cNvPr id="84" name="Body Level One…"/>
          <p:cNvSpPr txBox="1"/>
          <p:nvPr>
            <p:ph type="body" sz="quarter" idx="1" hasCustomPrompt="1"/>
          </p:nvPr>
        </p:nvSpPr>
        <p:spPr>
          <a:xfrm>
            <a:off x="711200" y="5334000"/>
            <a:ext cx="11582400" cy="1457152"/>
          </a:xfrm>
          <a:prstGeom prst="rect">
            <a:avLst/>
          </a:prstGeom>
        </p:spPr>
        <p:txBody>
          <a:bodyPr/>
          <a:lstStyle>
            <a:lvl1pPr marL="0" indent="0" algn="ctr" defTabSz="584200">
              <a:lnSpc>
                <a:spcPct val="100000"/>
              </a:lnSpc>
              <a:spcBef>
                <a:spcPts val="0"/>
              </a:spcBef>
              <a:buClrTx/>
              <a:buSzTx/>
              <a:buNone/>
              <a:defRPr spc="-38" sz="3800">
                <a:solidFill>
                  <a:srgbClr val="FFFFFF"/>
                </a:solidFill>
                <a:latin typeface="Graphik Semibold"/>
                <a:ea typeface="Graphik Semibold"/>
                <a:cs typeface="Graphik Semibold"/>
                <a:sym typeface="Graphik Semibold"/>
              </a:defRPr>
            </a:lvl1pPr>
            <a:lvl2pPr marL="0" indent="457200" algn="ctr" defTabSz="584200">
              <a:lnSpc>
                <a:spcPct val="100000"/>
              </a:lnSpc>
              <a:spcBef>
                <a:spcPts val="0"/>
              </a:spcBef>
              <a:buClrTx/>
              <a:buSzTx/>
              <a:buNone/>
              <a:defRPr spc="-38" sz="3800">
                <a:solidFill>
                  <a:srgbClr val="FFFFFF"/>
                </a:solidFill>
                <a:latin typeface="Graphik Semibold"/>
                <a:ea typeface="Graphik Semibold"/>
                <a:cs typeface="Graphik Semibold"/>
                <a:sym typeface="Graphik Semibold"/>
              </a:defRPr>
            </a:lvl2pPr>
            <a:lvl3pPr marL="0" indent="914400" algn="ctr" defTabSz="584200">
              <a:lnSpc>
                <a:spcPct val="100000"/>
              </a:lnSpc>
              <a:spcBef>
                <a:spcPts val="0"/>
              </a:spcBef>
              <a:buClrTx/>
              <a:buSzTx/>
              <a:buNone/>
              <a:defRPr spc="-38" sz="3800">
                <a:solidFill>
                  <a:srgbClr val="FFFFFF"/>
                </a:solidFill>
                <a:latin typeface="Graphik Semibold"/>
                <a:ea typeface="Graphik Semibold"/>
                <a:cs typeface="Graphik Semibold"/>
                <a:sym typeface="Graphik Semibold"/>
              </a:defRPr>
            </a:lvl3pPr>
            <a:lvl4pPr marL="0" indent="1371600" algn="ctr" defTabSz="584200">
              <a:lnSpc>
                <a:spcPct val="100000"/>
              </a:lnSpc>
              <a:spcBef>
                <a:spcPts val="0"/>
              </a:spcBef>
              <a:buClrTx/>
              <a:buSzTx/>
              <a:buNone/>
              <a:defRPr spc="-38" sz="3800">
                <a:solidFill>
                  <a:srgbClr val="FFFFFF"/>
                </a:solidFill>
                <a:latin typeface="Graphik Semibold"/>
                <a:ea typeface="Graphik Semibold"/>
                <a:cs typeface="Graphik Semibold"/>
                <a:sym typeface="Graphik Semibold"/>
              </a:defRPr>
            </a:lvl4pPr>
            <a:lvl5pPr marL="0" indent="1828800" algn="ctr" defTabSz="584200">
              <a:lnSpc>
                <a:spcPct val="100000"/>
              </a:lnSpc>
              <a:spcBef>
                <a:spcPts val="0"/>
              </a:spcBef>
              <a:buClrTx/>
              <a:buSzTx/>
              <a:buNone/>
              <a:defRPr spc="-38" sz="38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85" name="Author and Date"/>
          <p:cNvSpPr txBox="1"/>
          <p:nvPr>
            <p:ph type="body" sz="quarter" idx="22" hasCustomPrompt="1"/>
          </p:nvPr>
        </p:nvSpPr>
        <p:spPr>
          <a:xfrm>
            <a:off x="711200" y="8407400"/>
            <a:ext cx="11582400" cy="429260"/>
          </a:xfrm>
          <a:prstGeom prst="rect">
            <a:avLst/>
          </a:prstGeom>
        </p:spPr>
        <p:txBody>
          <a:bodyPr/>
          <a:lstStyle>
            <a:lvl1pPr marL="0" indent="0" algn="ctr" defTabSz="587022">
              <a:lnSpc>
                <a:spcPct val="100000"/>
              </a:lnSpc>
              <a:spcBef>
                <a:spcPts val="0"/>
              </a:spcBef>
              <a:buClrTx/>
              <a:buSzTx/>
              <a:buNone/>
              <a:defRPr spc="-19" sz="2000">
                <a:solidFill>
                  <a:srgbClr val="FFFFFF"/>
                </a:solidFill>
                <a:latin typeface="Graphik Medium"/>
                <a:ea typeface="Graphik Medium"/>
                <a:cs typeface="Graphik Medium"/>
                <a:sym typeface="Graphik Medium"/>
              </a:defRPr>
            </a:lvl1pPr>
          </a:lstStyle>
          <a:p>
            <a:pPr/>
            <a:r>
              <a:t>Author and Date</a:t>
            </a:r>
          </a:p>
        </p:txBody>
      </p:sp>
      <p:sp>
        <p:nvSpPr>
          <p:cNvPr id="86" name="Slide Number"/>
          <p:cNvSpPr txBox="1"/>
          <p:nvPr>
            <p:ph type="sldNum" sz="quarter" idx="2"/>
          </p:nvPr>
        </p:nvSpPr>
        <p:spPr>
          <a:xfrm>
            <a:off x="6349999" y="9118599"/>
            <a:ext cx="306325" cy="328423"/>
          </a:xfrm>
          <a:prstGeom prst="rect">
            <a:avLst/>
          </a:prstGeom>
        </p:spPr>
        <p:txBody>
          <a:bodyPr/>
          <a:lstStyle>
            <a:lvl1pPr>
              <a:defRPr sz="1400">
                <a:solidFill>
                  <a:srgbClr val="FFFFFF"/>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2pPr>
              <a:lnSpc>
                <a:spcPct val="110000"/>
              </a:lnSpc>
              <a:buClr>
                <a:srgbClr val="929292"/>
              </a:buClr>
            </a:lvl2pPr>
            <a:lvl3pPr>
              <a:lnSpc>
                <a:spcPct val="90000"/>
              </a:lnSpc>
              <a:spcBef>
                <a:spcPts val="3200"/>
              </a:spcBef>
              <a:defRPr>
                <a:latin typeface="Helvetica Neue"/>
                <a:ea typeface="Helvetica Neue"/>
                <a:cs typeface="Helvetica Neue"/>
                <a:sym typeface="Helvetica Neue"/>
              </a:defRPr>
            </a:lvl3pPr>
            <a:lvl4pPr>
              <a:lnSpc>
                <a:spcPct val="90000"/>
              </a:lnSpc>
              <a:spcBef>
                <a:spcPts val="3200"/>
              </a:spcBef>
              <a:defRPr>
                <a:latin typeface="Helvetica Neue"/>
                <a:ea typeface="Helvetica Neue"/>
                <a:cs typeface="Helvetica Neue"/>
                <a:sym typeface="Helvetica Neue"/>
              </a:defRPr>
            </a:lvl4pPr>
            <a:lvl5pPr>
              <a:lnSpc>
                <a:spcPct val="90000"/>
              </a:lnSpc>
              <a:spcBef>
                <a:spcPts val="3200"/>
              </a:spcBef>
              <a:defRPr>
                <a:latin typeface="Helvetica Neue"/>
                <a:ea typeface="Helvetica Neue"/>
                <a:cs typeface="Helvetica Neue"/>
                <a:sym typeface="Helvetica Neue"/>
              </a:defRPr>
            </a:lvl5p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2191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12649267" y="9397999"/>
            <a:ext cx="297892" cy="287479"/>
          </a:xfrm>
          <a:prstGeom prst="rect">
            <a:avLst/>
          </a:prstGeom>
          <a:ln w="12700">
            <a:miter lim="400000"/>
          </a:ln>
        </p:spPr>
        <p:txBody>
          <a:bodyPr wrap="none" lIns="50800" tIns="50800" rIns="50800" bIns="50800" anchor="b">
            <a:spAutoFit/>
          </a:bodyPr>
          <a:lstStyle>
            <a:lvl1pPr defTabSz="584200">
              <a:lnSpc>
                <a:spcPct val="100000"/>
              </a:lnSpc>
              <a:defRPr sz="13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ransition xmlns:p14="http://schemas.microsoft.com/office/powerpoint/2010/main" spd="med" advClick="1"/>
  <p:txStyles>
    <p:titleStyle>
      <a:lvl1pPr marL="0" marR="0" indent="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1pPr>
      <a:lvl2pPr marL="0" marR="0" indent="4572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2pPr>
      <a:lvl3pPr marL="0" marR="0" indent="9144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3pPr>
      <a:lvl4pPr marL="0" marR="0" indent="13716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4pPr>
      <a:lvl5pPr marL="0" marR="0" indent="18288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5pPr>
      <a:lvl6pPr marL="0" marR="0" indent="22860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6pPr>
      <a:lvl7pPr marL="0" marR="0" indent="27432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7pPr>
      <a:lvl8pPr marL="0" marR="0" indent="32004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8pPr>
      <a:lvl9pPr marL="0" marR="0" indent="3657600" algn="l" defTabSz="1733930" latinLnBrk="0">
        <a:lnSpc>
          <a:spcPct val="80000"/>
        </a:lnSpc>
        <a:spcBef>
          <a:spcPts val="0"/>
        </a:spcBef>
        <a:spcAft>
          <a:spcPts val="0"/>
        </a:spcAft>
        <a:buClrTx/>
        <a:buSzTx/>
        <a:buFontTx/>
        <a:buNone/>
        <a:tabLst/>
        <a:defRPr b="1" baseline="0" cap="all" i="0" spc="-119" strike="noStrike" sz="6000" u="none">
          <a:solidFill>
            <a:srgbClr val="1E4B7D"/>
          </a:solidFill>
          <a:uFillTx/>
          <a:latin typeface="Helvetica Neue"/>
          <a:ea typeface="Helvetica Neue"/>
          <a:cs typeface="Helvetica Neue"/>
          <a:sym typeface="Helvetica Neue"/>
        </a:defRPr>
      </a:lvl9pPr>
    </p:titleStyle>
    <p:bodyStyle>
      <a:lvl1pPr marL="381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1pPr>
      <a:lvl2pPr marL="762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2pPr>
      <a:lvl3pPr marL="1143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3pPr>
      <a:lvl4pPr marL="1524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4pPr>
      <a:lvl5pPr marL="1905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5pPr>
      <a:lvl6pPr marL="2286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6pPr>
      <a:lvl7pPr marL="2667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7pPr>
      <a:lvl8pPr marL="3048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8pPr>
      <a:lvl9pPr marL="3429000" marR="0" indent="-381000" algn="l" defTabSz="1733930" latinLnBrk="0">
        <a:lnSpc>
          <a:spcPct val="120000"/>
        </a:lnSpc>
        <a:spcBef>
          <a:spcPts val="1200"/>
        </a:spcBef>
        <a:spcAft>
          <a:spcPts val="0"/>
        </a:spcAft>
        <a:buClr>
          <a:srgbClr val="1E4B7D"/>
        </a:buClr>
        <a:buSzPct val="123000"/>
        <a:buFontTx/>
        <a:buChar char="•"/>
        <a:tabLst/>
        <a:defRPr b="0" baseline="0" cap="none" i="0" spc="0" strike="noStrike" sz="30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EEE, Webinar, 3 aprile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350520">
              <a:defRPr spc="-22" sz="2280"/>
            </a:lvl1pPr>
          </a:lstStyle>
          <a:p>
            <a:pPr/>
            <a:r>
              <a:t>AEEE, Webinar, 3 aprile 2023</a:t>
            </a:r>
          </a:p>
        </p:txBody>
      </p:sp>
      <p:sp>
        <p:nvSpPr>
          <p:cNvPr id="224" name="&quot;Che occhi grandi che hai”.…"/>
          <p:cNvSpPr txBox="1"/>
          <p:nvPr>
            <p:ph type="ctrTitle"/>
          </p:nvPr>
        </p:nvSpPr>
        <p:spPr>
          <a:prstGeom prst="rect">
            <a:avLst/>
          </a:prstGeom>
        </p:spPr>
        <p:txBody>
          <a:bodyPr/>
          <a:lstStyle/>
          <a:p>
            <a:pPr defTabSz="1525858">
              <a:defRPr spc="-144" sz="7215"/>
            </a:pPr>
            <a:r>
              <a:t>"Che occhi grandi che hai”. </a:t>
            </a:r>
          </a:p>
          <a:p>
            <a:pPr defTabSz="1525858">
              <a:defRPr spc="-144" sz="7215"/>
            </a:pPr>
            <a:r>
              <a:t>I veri nemici della globalizzazione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La crescita economica è promossa dall’innovazione, che a sua volta risulta da investimenti imprenditoriali (ciascun imprenditore vorrebbe essere il monopolista di una certa novità) e le nuove tecnologie rimpiazzano le vecchie…"/>
          <p:cNvSpPr txBox="1"/>
          <p:nvPr>
            <p:ph type="body" idx="1"/>
          </p:nvPr>
        </p:nvSpPr>
        <p:spPr>
          <a:prstGeom prst="rect">
            <a:avLst/>
          </a:prstGeom>
        </p:spPr>
        <p:txBody>
          <a:bodyPr/>
          <a:lstStyle/>
          <a:p>
            <a:pPr/>
            <a:r>
              <a:t>La crescita economica è promossa dall’innovazione, che a sua volta risulta da investimenti imprenditoriali (ciascun imprenditore vorrebbe essere il monopolista di una certa novità) e le nuove tecnologie rimpiazzano le vecchie</a:t>
            </a:r>
          </a:p>
          <a:p>
            <a:pPr/>
            <a:r>
              <a:t>La capacità di innovare “spinge” lo sviluppo e dipende da molti fattori (capitale umano, conoscenze, etc)</a:t>
            </a:r>
          </a:p>
        </p:txBody>
      </p:sp>
      <p:sp>
        <p:nvSpPr>
          <p:cNvPr id="255" name="Crescita schumpeteriana"/>
          <p:cNvSpPr txBox="1"/>
          <p:nvPr>
            <p:ph type="title"/>
          </p:nvPr>
        </p:nvSpPr>
        <p:spPr>
          <a:prstGeom prst="rect">
            <a:avLst/>
          </a:prstGeom>
        </p:spPr>
        <p:txBody>
          <a:bodyPr/>
          <a:lstStyle/>
          <a:p>
            <a:pPr/>
            <a:r>
              <a:t>Crescita schumpeteriana</a:t>
            </a:r>
          </a:p>
        </p:txBody>
      </p:sp>
      <p:sp>
        <p:nvSpPr>
          <p:cNvPr id="2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Screenshot 2023-04-03 at 12.33.23.png" descr="Screenshot 2023-04-03 at 12.33.23.png"/>
          <p:cNvPicPr>
            <a:picLocks noChangeAspect="1"/>
          </p:cNvPicPr>
          <p:nvPr/>
        </p:nvPicPr>
        <p:blipFill>
          <a:blip r:embed="rId2">
            <a:extLst/>
          </a:blip>
          <a:stretch>
            <a:fillRect/>
          </a:stretch>
        </p:blipFill>
        <p:spPr>
          <a:xfrm>
            <a:off x="439779" y="1981197"/>
            <a:ext cx="12125242" cy="6820449"/>
          </a:xfrm>
          <a:prstGeom prst="rect">
            <a:avLst/>
          </a:prstGeom>
          <a:ln w="12700">
            <a:miter lim="400000"/>
          </a:ln>
        </p:spPr>
      </p:pic>
      <p:sp>
        <p:nvSpPr>
          <p:cNvPr id="259" name="Scambi in beni e servizi…"/>
          <p:cNvSpPr txBox="1"/>
          <p:nvPr>
            <p:ph type="title" idx="4294967295"/>
          </p:nvPr>
        </p:nvSpPr>
        <p:spPr>
          <a:xfrm>
            <a:off x="406881" y="440266"/>
            <a:ext cx="11607801" cy="2191677"/>
          </a:xfrm>
          <a:prstGeom prst="rect">
            <a:avLst/>
          </a:prstGeom>
        </p:spPr>
        <p:txBody>
          <a:bodyPr/>
          <a:lstStyle/>
          <a:p>
            <a:pPr>
              <a:defRPr spc="-96" sz="4800">
                <a:solidFill>
                  <a:srgbClr val="FFFFFF"/>
                </a:solidFill>
              </a:defRPr>
            </a:pPr>
            <a:r>
              <a:t>Scambi in beni e servizi</a:t>
            </a:r>
          </a:p>
          <a:p>
            <a:pPr>
              <a:defRPr spc="-72" sz="3600">
                <a:solidFill>
                  <a:srgbClr val="FFFFFF"/>
                </a:solidFill>
              </a:defRPr>
            </a:pPr>
            <a:r>
              <a:t>% del PIL (2018-2022)</a:t>
            </a:r>
          </a:p>
        </p:txBody>
      </p:sp>
      <p:sp>
        <p:nvSpPr>
          <p:cNvPr id="260" name="https://data.oecd.org/trade/trade-in-goods-and-services.htm"/>
          <p:cNvSpPr txBox="1"/>
          <p:nvPr/>
        </p:nvSpPr>
        <p:spPr>
          <a:xfrm>
            <a:off x="451281" y="9088828"/>
            <a:ext cx="5652314"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Helvetica Neue"/>
                <a:ea typeface="Helvetica Neue"/>
                <a:cs typeface="Helvetica Neue"/>
                <a:sym typeface="Helvetica Neue"/>
              </a:defRPr>
            </a:lvl1pPr>
          </a:lstStyle>
          <a:p>
            <a:pPr/>
            <a:r>
              <a:t>https://data.oecd.org/trade/trade-in-goods-and-services.htm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ommercio mondiale e produzione industriale"/>
          <p:cNvSpPr txBox="1"/>
          <p:nvPr>
            <p:ph type="title" idx="4294967295"/>
          </p:nvPr>
        </p:nvSpPr>
        <p:spPr>
          <a:xfrm>
            <a:off x="406881" y="440266"/>
            <a:ext cx="11607801" cy="2191677"/>
          </a:xfrm>
          <a:prstGeom prst="rect">
            <a:avLst/>
          </a:prstGeom>
        </p:spPr>
        <p:txBody>
          <a:bodyPr/>
          <a:lstStyle>
            <a:lvl1pPr>
              <a:defRPr spc="-96" sz="4800">
                <a:solidFill>
                  <a:srgbClr val="FFFFFF"/>
                </a:solidFill>
              </a:defRPr>
            </a:lvl1pPr>
          </a:lstStyle>
          <a:p>
            <a:pPr/>
            <a:r>
              <a:t>Commercio mondiale e produzione industriale</a:t>
            </a:r>
          </a:p>
        </p:txBody>
      </p:sp>
      <p:pic>
        <p:nvPicPr>
          <p:cNvPr id="263" name="image4.jpeg.jpeg" descr="image4.jpeg.jpeg"/>
          <p:cNvPicPr>
            <a:picLocks noChangeAspect="1"/>
          </p:cNvPicPr>
          <p:nvPr/>
        </p:nvPicPr>
        <p:blipFill>
          <a:blip r:embed="rId2">
            <a:extLst/>
          </a:blip>
          <a:stretch>
            <a:fillRect/>
          </a:stretch>
        </p:blipFill>
        <p:spPr>
          <a:xfrm>
            <a:off x="375240" y="1778829"/>
            <a:ext cx="12254320" cy="7254558"/>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64" name="Fonte: OECD calculations based on CPB World Trade Monitor"/>
          <p:cNvSpPr txBox="1"/>
          <p:nvPr/>
        </p:nvSpPr>
        <p:spPr>
          <a:xfrm>
            <a:off x="412775" y="9215828"/>
            <a:ext cx="5729326"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Helvetica Neue"/>
                <a:ea typeface="Helvetica Neue"/>
                <a:cs typeface="Helvetica Neue"/>
                <a:sym typeface="Helvetica Neue"/>
              </a:defRPr>
            </a:lvl1pPr>
          </a:lstStyle>
          <a:p>
            <a:pPr/>
            <a:r>
              <a:t>Fonte: OECD calculations based on CPB World Trade Monitor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Volume degli scambi in beni…"/>
          <p:cNvSpPr txBox="1"/>
          <p:nvPr>
            <p:ph type="title" idx="4294967295"/>
          </p:nvPr>
        </p:nvSpPr>
        <p:spPr>
          <a:xfrm>
            <a:off x="406881" y="440266"/>
            <a:ext cx="11607801" cy="2191677"/>
          </a:xfrm>
          <a:prstGeom prst="rect">
            <a:avLst/>
          </a:prstGeom>
        </p:spPr>
        <p:txBody>
          <a:bodyPr/>
          <a:lstStyle/>
          <a:p>
            <a:pPr>
              <a:defRPr spc="-96" sz="4800">
                <a:solidFill>
                  <a:srgbClr val="FFFFFF"/>
                </a:solidFill>
              </a:defRPr>
            </a:pPr>
            <a:r>
              <a:t>Volume degli scambi in beni</a:t>
            </a:r>
          </a:p>
          <a:p>
            <a:pPr>
              <a:defRPr spc="-72" sz="3600">
                <a:solidFill>
                  <a:srgbClr val="FFFFFF"/>
                </a:solidFill>
              </a:defRPr>
            </a:pPr>
            <a:r>
              <a:t>Variazione rispetto a dicembre 2019</a:t>
            </a:r>
          </a:p>
        </p:txBody>
      </p:sp>
      <p:sp>
        <p:nvSpPr>
          <p:cNvPr id="267" name="https://www.weforum.org/agenda/2022/09/global-trade-growth-2022/"/>
          <p:cNvSpPr txBox="1"/>
          <p:nvPr/>
        </p:nvSpPr>
        <p:spPr>
          <a:xfrm>
            <a:off x="316226" y="8128201"/>
            <a:ext cx="6456782" cy="3245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lgn="l">
              <a:defRPr>
                <a:solidFill>
                  <a:srgbClr val="FFFFFF"/>
                </a:solidFill>
                <a:latin typeface="Helvetica Neue"/>
                <a:ea typeface="Helvetica Neue"/>
                <a:cs typeface="Helvetica Neue"/>
                <a:sym typeface="Helvetica Neue"/>
              </a:defRPr>
            </a:lvl1pPr>
          </a:lstStyle>
          <a:p>
            <a:pPr/>
            <a:r>
              <a:t>https://www.weforum.org/agenda/2022/09/global-trade-growth-2022/</a:t>
            </a:r>
          </a:p>
        </p:txBody>
      </p:sp>
      <p:pic>
        <p:nvPicPr>
          <p:cNvPr id="268" name="Bi9eU4EWHhDbDDOW2RsPw_7BM3oqr8DvUDbyYw_UJWw.png" descr="Bi9eU4EWHhDbDDOW2RsPw_7BM3oqr8DvUDbyYw_UJWw.png"/>
          <p:cNvPicPr>
            <a:picLocks noChangeAspect="1"/>
          </p:cNvPicPr>
          <p:nvPr/>
        </p:nvPicPr>
        <p:blipFill>
          <a:blip r:embed="rId2">
            <a:extLst/>
          </a:blip>
          <a:srcRect l="0" t="7374" r="0" b="0"/>
          <a:stretch>
            <a:fillRect/>
          </a:stretch>
        </p:blipFill>
        <p:spPr>
          <a:xfrm>
            <a:off x="402828" y="1888728"/>
            <a:ext cx="12199311" cy="597617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La globalizzazione è “finita”: dal picco del 2008 si sta ritirando…"/>
          <p:cNvSpPr txBox="1"/>
          <p:nvPr>
            <p:ph type="body" idx="1"/>
          </p:nvPr>
        </p:nvSpPr>
        <p:spPr>
          <a:prstGeom prst="rect">
            <a:avLst/>
          </a:prstGeom>
        </p:spPr>
        <p:txBody>
          <a:bodyPr/>
          <a:lstStyle/>
          <a:p>
            <a:pPr/>
            <a:r>
              <a:t>La globalizzazione è “finita”: dal picco del 2008 si sta ritirando</a:t>
            </a:r>
          </a:p>
          <a:p>
            <a:pPr/>
            <a:r>
              <a:t>Le “supply chain” internazionali sono andate in crisi con il Covid-19</a:t>
            </a:r>
          </a:p>
          <a:p>
            <a:pPr/>
            <a:r>
              <a:t>La “nuova” globalizzazione avverrà solo fra Paesi simili</a:t>
            </a:r>
          </a:p>
          <a:p>
            <a:pPr/>
            <a:r>
              <a:t>“Friend-shoring means that we have a group of countries that have strong adherence to a set of norms and values about how to operate in the global economy and about how</a:t>
            </a:r>
            <a:br/>
            <a:r>
              <a:t>to run the global economic system, and we need</a:t>
            </a:r>
            <a:br/>
            <a:r>
              <a:t>to deepen our ties with those partners and to work</a:t>
            </a:r>
            <a:br/>
            <a:r>
              <a:t>together to make sure that we can supply our</a:t>
            </a:r>
            <a:br/>
            <a:r>
              <a:t>needs of critical materials” (Janet Yellen)</a:t>
            </a:r>
          </a:p>
        </p:txBody>
      </p:sp>
      <p:sp>
        <p:nvSpPr>
          <p:cNvPr id="271" name="La “narrazione” prevalente"/>
          <p:cNvSpPr txBox="1"/>
          <p:nvPr>
            <p:ph type="title"/>
          </p:nvPr>
        </p:nvSpPr>
        <p:spPr>
          <a:prstGeom prst="rect">
            <a:avLst/>
          </a:prstGeom>
        </p:spPr>
        <p:txBody>
          <a:bodyPr/>
          <a:lstStyle/>
          <a:p>
            <a:pPr/>
            <a:r>
              <a:t>La “narrazione” prevalente</a:t>
            </a:r>
          </a:p>
        </p:txBody>
      </p:sp>
      <p:sp>
        <p:nvSpPr>
          <p:cNvPr id="2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3" name="0x0.jpg" descr="0x0.jpg"/>
          <p:cNvPicPr>
            <a:picLocks noChangeAspect="1"/>
          </p:cNvPicPr>
          <p:nvPr/>
        </p:nvPicPr>
        <p:blipFill>
          <a:blip r:embed="rId2">
            <a:extLst/>
          </a:blip>
          <a:stretch>
            <a:fillRect/>
          </a:stretch>
        </p:blipFill>
        <p:spPr>
          <a:xfrm>
            <a:off x="9724629" y="6243295"/>
            <a:ext cx="3129061" cy="312906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beach and sea at sunset" descr="beach and sea at sunset"/>
          <p:cNvPicPr>
            <a:picLocks noChangeAspect="1"/>
          </p:cNvPicPr>
          <p:nvPr>
            <p:ph type="pic" idx="21"/>
          </p:nvPr>
        </p:nvPicPr>
        <p:blipFill>
          <a:blip r:embed="rId2">
            <a:extLst/>
          </a:blip>
          <a:srcRect l="1709" t="0" r="1709" b="0"/>
          <a:stretch>
            <a:fillRect/>
          </a:stretch>
        </p:blipFill>
        <p:spPr>
          <a:xfrm>
            <a:off x="762000" y="762000"/>
            <a:ext cx="11480800" cy="7924800"/>
          </a:xfrm>
          <a:prstGeom prst="rect">
            <a:avLst/>
          </a:prstGeom>
        </p:spPr>
      </p:pic>
      <p:pic>
        <p:nvPicPr>
          <p:cNvPr id="276" name="baldwin31augfig2a.png" descr="baldwin31augfig2a.png"/>
          <p:cNvPicPr>
            <a:picLocks noChangeAspect="1"/>
          </p:cNvPicPr>
          <p:nvPr/>
        </p:nvPicPr>
        <p:blipFill>
          <a:blip r:embed="rId3">
            <a:extLst/>
          </a:blip>
          <a:stretch>
            <a:fillRect/>
          </a:stretch>
        </p:blipFill>
        <p:spPr>
          <a:xfrm>
            <a:off x="256905" y="627812"/>
            <a:ext cx="12331871" cy="8405840"/>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beach and sea at sunset" descr="beach and sea at sunset"/>
          <p:cNvPicPr>
            <a:picLocks noChangeAspect="1"/>
          </p:cNvPicPr>
          <p:nvPr>
            <p:ph type="pic" idx="21"/>
          </p:nvPr>
        </p:nvPicPr>
        <p:blipFill>
          <a:blip r:embed="rId2">
            <a:extLst/>
          </a:blip>
          <a:srcRect l="0" t="0" r="0" b="0"/>
          <a:stretch>
            <a:fillRect/>
          </a:stretch>
        </p:blipFill>
        <p:spPr>
          <a:xfrm>
            <a:off x="1755378" y="781823"/>
            <a:ext cx="9494044" cy="7885154"/>
          </a:xfrm>
          <a:prstGeom prst="rect">
            <a:avLst/>
          </a:prstGeom>
        </p:spPr>
      </p:pic>
      <p:sp>
        <p:nvSpPr>
          <p:cNvPr id="279" name="Fonte: Richard Baldwin, The Peak Globalisation Myth, CEPR"/>
          <p:cNvSpPr txBox="1"/>
          <p:nvPr/>
        </p:nvSpPr>
        <p:spPr>
          <a:xfrm>
            <a:off x="1730706" y="8985904"/>
            <a:ext cx="5601311" cy="3245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Helvetica Neue"/>
                <a:ea typeface="Helvetica Neue"/>
                <a:cs typeface="Helvetica Neue"/>
                <a:sym typeface="Helvetica Neue"/>
              </a:defRPr>
            </a:lvl1pPr>
          </a:lstStyle>
          <a:p>
            <a:pPr/>
            <a:r>
              <a:t>Fonte: Richard Baldwin, The Peak Globalisation Myth, CEPR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beach and sea at sunset" descr="beach and sea at sunset"/>
          <p:cNvPicPr>
            <a:picLocks noChangeAspect="1"/>
          </p:cNvPicPr>
          <p:nvPr>
            <p:ph type="pic" idx="21"/>
          </p:nvPr>
        </p:nvPicPr>
        <p:blipFill>
          <a:blip r:embed="rId2">
            <a:extLst/>
          </a:blip>
          <a:srcRect l="0" t="0" r="0" b="0"/>
          <a:stretch>
            <a:fillRect/>
          </a:stretch>
        </p:blipFill>
        <p:spPr>
          <a:xfrm>
            <a:off x="813936" y="1670473"/>
            <a:ext cx="11376928" cy="6107854"/>
          </a:xfrm>
          <a:prstGeom prst="rect">
            <a:avLst/>
          </a:prstGeom>
        </p:spPr>
      </p:pic>
      <p:sp>
        <p:nvSpPr>
          <p:cNvPr id="282" name="Fonte: Richard Baldwin, The Peak Globalisation Myth, CEPR"/>
          <p:cNvSpPr txBox="1"/>
          <p:nvPr/>
        </p:nvSpPr>
        <p:spPr>
          <a:xfrm>
            <a:off x="716939" y="8128117"/>
            <a:ext cx="5601311"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Helvetica Neue"/>
                <a:ea typeface="Helvetica Neue"/>
                <a:cs typeface="Helvetica Neue"/>
                <a:sym typeface="Helvetica Neue"/>
              </a:defRPr>
            </a:lvl1pPr>
          </a:lstStyle>
          <a:p>
            <a:pPr/>
            <a:r>
              <a:t>Fonte: Richard Baldwin, The Peak Globalisation Myth, CEPR</a:t>
            </a:r>
          </a:p>
        </p:txBody>
      </p:sp>
      <p:sp>
        <p:nvSpPr>
          <p:cNvPr id="283" name="Beni intermedi in % di importazioni ed esportazioni"/>
          <p:cNvSpPr txBox="1"/>
          <p:nvPr/>
        </p:nvSpPr>
        <p:spPr>
          <a:xfrm>
            <a:off x="850576" y="747901"/>
            <a:ext cx="11303648"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cap="all" sz="3100">
                <a:solidFill>
                  <a:srgbClr val="FFFFFF"/>
                </a:solidFill>
                <a:latin typeface="Helvetica Neue Medium"/>
                <a:ea typeface="Helvetica Neue Medium"/>
                <a:cs typeface="Helvetica Neue Medium"/>
                <a:sym typeface="Helvetica Neue Medium"/>
              </a:defRPr>
            </a:lvl1pPr>
          </a:lstStyle>
          <a:p>
            <a:pPr/>
            <a:r>
              <a:t>Beni intermedi in % di importazioni ed esportazioni</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beach and sea at sunset" descr="beach and sea at sunset"/>
          <p:cNvPicPr>
            <a:picLocks noChangeAspect="1"/>
          </p:cNvPicPr>
          <p:nvPr>
            <p:ph type="pic" idx="21"/>
          </p:nvPr>
        </p:nvPicPr>
        <p:blipFill>
          <a:blip r:embed="rId2">
            <a:extLst/>
          </a:blip>
          <a:srcRect l="12932" t="9510" r="3436" b="0"/>
          <a:stretch>
            <a:fillRect/>
          </a:stretch>
        </p:blipFill>
        <p:spPr>
          <a:xfrm>
            <a:off x="762000" y="762000"/>
            <a:ext cx="11480800" cy="7907646"/>
          </a:xfrm>
          <a:prstGeom prst="rect">
            <a:avLst/>
          </a:prstGeom>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La logica delle convenienze non obbedisce ai desideri della politica…"/>
          <p:cNvSpPr txBox="1"/>
          <p:nvPr>
            <p:ph type="body" idx="1"/>
          </p:nvPr>
        </p:nvSpPr>
        <p:spPr>
          <a:prstGeom prst="rect">
            <a:avLst/>
          </a:prstGeom>
        </p:spPr>
        <p:txBody>
          <a:bodyPr/>
          <a:lstStyle/>
          <a:p>
            <a:pPr/>
            <a:r>
              <a:t>La logica delle convenienze non obbedisce ai desideri della politica</a:t>
            </a:r>
          </a:p>
          <a:p>
            <a:pPr/>
            <a:r>
              <a:t>Scambio fra “amici” = scambio fra simili</a:t>
            </a:r>
          </a:p>
          <a:p>
            <a:pPr/>
            <a:r>
              <a:t>L’attività imprenditoriale è una attività di continua </a:t>
            </a:r>
            <a:r>
              <a:rPr i="1">
                <a:latin typeface="Helvetica Neue"/>
                <a:ea typeface="Helvetica Neue"/>
                <a:cs typeface="Helvetica Neue"/>
                <a:sym typeface="Helvetica Neue"/>
              </a:rPr>
              <a:t>sostituzione </a:t>
            </a:r>
            <a:r>
              <a:t>dei fattori produttivi</a:t>
            </a:r>
          </a:p>
          <a:p>
            <a:pPr/>
            <a:r>
              <a:t>Quali i costi possibili?</a:t>
            </a:r>
          </a:p>
        </p:txBody>
      </p:sp>
      <p:sp>
        <p:nvSpPr>
          <p:cNvPr id="288" name="La globalizzazione che verrà?"/>
          <p:cNvSpPr txBox="1"/>
          <p:nvPr>
            <p:ph type="title"/>
          </p:nvPr>
        </p:nvSpPr>
        <p:spPr>
          <a:prstGeom prst="rect">
            <a:avLst/>
          </a:prstGeom>
        </p:spPr>
        <p:txBody>
          <a:bodyPr/>
          <a:lstStyle/>
          <a:p>
            <a:pPr/>
            <a:r>
              <a:t>La globalizzazione che verrà?</a:t>
            </a:r>
          </a:p>
        </p:txBody>
      </p:sp>
      <p:sp>
        <p:nvSpPr>
          <p:cNvPr id="2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Eric Hoffer"/>
          <p:cNvSpPr txBox="1"/>
          <p:nvPr>
            <p:ph type="title"/>
          </p:nvPr>
        </p:nvSpPr>
        <p:spPr>
          <a:xfrm>
            <a:off x="544113" y="439092"/>
            <a:ext cx="11607801" cy="1016001"/>
          </a:xfrm>
          <a:prstGeom prst="rect">
            <a:avLst/>
          </a:prstGeom>
        </p:spPr>
        <p:txBody>
          <a:bodyPr/>
          <a:lstStyle>
            <a:lvl1pPr defTabSz="1716590">
              <a:defRPr spc="-118" sz="5940"/>
            </a:lvl1pPr>
          </a:lstStyle>
          <a:p>
            <a:pPr/>
            <a:r>
              <a:t>Eric Hoffer</a:t>
            </a:r>
          </a:p>
        </p:txBody>
      </p:sp>
      <p:pic>
        <p:nvPicPr>
          <p:cNvPr id="227" name="The_Scribe_at_Work.jpg" descr="The_Scribe_at_Work.jpg"/>
          <p:cNvPicPr>
            <a:picLocks noChangeAspect="1"/>
          </p:cNvPicPr>
          <p:nvPr/>
        </p:nvPicPr>
        <p:blipFill>
          <a:blip r:embed="rId2">
            <a:extLst/>
          </a:blip>
          <a:stretch>
            <a:fillRect/>
          </a:stretch>
        </p:blipFill>
        <p:spPr>
          <a:xfrm>
            <a:off x="6338850" y="669806"/>
            <a:ext cx="6096001" cy="4951067"/>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28" name="florentinebanking.jpg" descr="florentinebanking.jpg"/>
          <p:cNvPicPr>
            <a:picLocks noChangeAspect="1"/>
          </p:cNvPicPr>
          <p:nvPr/>
        </p:nvPicPr>
        <p:blipFill>
          <a:blip r:embed="rId3">
            <a:extLst/>
          </a:blip>
          <a:stretch>
            <a:fillRect/>
          </a:stretch>
        </p:blipFill>
        <p:spPr>
          <a:xfrm>
            <a:off x="1089709" y="4104732"/>
            <a:ext cx="6096001" cy="4821383"/>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Per quanto «la scrittura sia stata inventata per tenere nota dell’entrata e dell’uscita delle merci dai magazzini», presto emerge una classe particolare di individui, giacché «per due millenni dopo la sua comparsa, la scrittura rimase una pratica alquant"/>
          <p:cNvSpPr txBox="1"/>
          <p:nvPr>
            <p:ph type="body" idx="1"/>
          </p:nvPr>
        </p:nvSpPr>
        <p:spPr>
          <a:prstGeom prst="rect">
            <a:avLst/>
          </a:prstGeom>
        </p:spPr>
        <p:txBody>
          <a:bodyPr/>
          <a:lstStyle/>
          <a:p>
            <a:pPr marL="365759" indent="-365759" defTabSz="1664572">
              <a:spcBef>
                <a:spcPts val="1100"/>
              </a:spcBef>
              <a:defRPr sz="2880"/>
            </a:pPr>
            <a:r>
              <a:t>Per quanto «la scrittura sia stata inventata per tenere nota dell’entrata e dell’uscita delle merci dai magazzini», presto emerge una classe particolare di individui, giacché «per due millenni dopo la sua comparsa, la scrittura rimase una pratica alquanto complicata, che richiedeva l’impegno di una vita intera per essere padroneggiata»</a:t>
            </a:r>
          </a:p>
          <a:p>
            <a:pPr marL="365759" indent="-365759" defTabSz="1664572">
              <a:spcBef>
                <a:spcPts val="1100"/>
              </a:spcBef>
              <a:defRPr sz="2880"/>
            </a:pPr>
            <a:r>
              <a:t>«Dal momento in cui non è un produttore vero e proprio, lo scriba ha bisogno di una condizione chiaramente delineata affinché la sua opera sia certificata, un legame di qualche tipo con il lavoro del mondo esterno che ne dimostri l’utilità e un sistema di promozione automatica che gli dia un senso di crescita. Idealmente, tutte queste esigenze sono soddisfatte dagli Stati e dalla carica di funzionario pubblico»</a:t>
            </a:r>
          </a:p>
        </p:txBody>
      </p:sp>
      <p:sp>
        <p:nvSpPr>
          <p:cNvPr id="231" name="Lo scriba"/>
          <p:cNvSpPr txBox="1"/>
          <p:nvPr>
            <p:ph type="title"/>
          </p:nvPr>
        </p:nvSpPr>
        <p:spPr>
          <a:prstGeom prst="rect">
            <a:avLst/>
          </a:prstGeom>
        </p:spPr>
        <p:txBody>
          <a:bodyPr/>
          <a:lstStyle/>
          <a:p>
            <a:pPr/>
            <a:r>
              <a:t>Lo scriba</a:t>
            </a:r>
          </a:p>
        </p:txBody>
      </p:sp>
      <p:sp>
        <p:nvSpPr>
          <p:cNvPr id="232" name="Slide Number"/>
          <p:cNvSpPr txBox="1"/>
          <p:nvPr>
            <p:ph type="sldNum" sz="quarter" idx="2"/>
          </p:nvPr>
        </p:nvSpPr>
        <p:spPr>
          <a:xfrm>
            <a:off x="12695165" y="9397999"/>
            <a:ext cx="206097" cy="28747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l contrario, «il commercio è una forma di auto-affermazione congeniale alla gente comune; si tratta di un’attività per certi versi sovversiva: non dottrinaria, antieroica e non coordinata dall’esterno e, tuttavia, incessantemente in grado di minare alla"/>
          <p:cNvSpPr txBox="1"/>
          <p:nvPr>
            <p:ph type="body" idx="1"/>
          </p:nvPr>
        </p:nvSpPr>
        <p:spPr>
          <a:prstGeom prst="rect">
            <a:avLst/>
          </a:prstGeom>
        </p:spPr>
        <p:txBody>
          <a:bodyPr/>
          <a:lstStyle/>
          <a:p>
            <a:pPr/>
            <a:r>
              <a:t>Al contrario, «il commercio è una forma di auto-affermazione congeniale alla gente comune; si tratta di un’attività per certi versi sovversiva: non dottrinaria, antieroica e non coordinata dall’esterno e, tuttavia, incessantemente in grado di minare alla radice e di sventare le pretese di dominio totalitario»</a:t>
            </a:r>
          </a:p>
        </p:txBody>
      </p:sp>
      <p:sp>
        <p:nvSpPr>
          <p:cNvPr id="235" name="Il mercante"/>
          <p:cNvSpPr txBox="1"/>
          <p:nvPr>
            <p:ph type="title"/>
          </p:nvPr>
        </p:nvSpPr>
        <p:spPr>
          <a:prstGeom prst="rect">
            <a:avLst/>
          </a:prstGeom>
        </p:spPr>
        <p:txBody>
          <a:bodyPr/>
          <a:lstStyle/>
          <a:p>
            <a:pPr/>
            <a:r>
              <a:t>Il mercante</a:t>
            </a:r>
          </a:p>
        </p:txBody>
      </p:sp>
      <p:sp>
        <p:nvSpPr>
          <p:cNvPr id="236" name="Slide Number"/>
          <p:cNvSpPr txBox="1"/>
          <p:nvPr>
            <p:ph type="sldNum" sz="quarter" idx="2"/>
          </p:nvPr>
        </p:nvSpPr>
        <p:spPr>
          <a:xfrm>
            <a:off x="12695165" y="9397999"/>
            <a:ext cx="206097" cy="28747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ectangle"/>
          <p:cNvSpPr/>
          <p:nvPr/>
        </p:nvSpPr>
        <p:spPr>
          <a:xfrm>
            <a:off x="745259" y="732140"/>
            <a:ext cx="11514282" cy="7984520"/>
          </a:xfrm>
          <a:prstGeom prst="rect">
            <a:avLst/>
          </a:prstGeom>
          <a:solidFill>
            <a:srgbClr val="FFFFFF"/>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pic>
        <p:nvPicPr>
          <p:cNvPr id="239" name="800px-World-population-in-extreme-poverty-absolute.svg.png" descr="800px-World-population-in-extreme-poverty-absolute.svg.png"/>
          <p:cNvPicPr>
            <a:picLocks noChangeAspect="1"/>
          </p:cNvPicPr>
          <p:nvPr/>
        </p:nvPicPr>
        <p:blipFill>
          <a:blip r:embed="rId2">
            <a:extLst/>
          </a:blip>
          <a:stretch>
            <a:fillRect/>
          </a:stretch>
        </p:blipFill>
        <p:spPr>
          <a:xfrm>
            <a:off x="1422400" y="1289050"/>
            <a:ext cx="10160000" cy="71755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Sea against sky at sunset" descr="Sea against sky at sunset"/>
          <p:cNvPicPr>
            <a:picLocks noChangeAspect="1"/>
          </p:cNvPicPr>
          <p:nvPr>
            <p:ph type="pic" idx="21"/>
          </p:nvPr>
        </p:nvPicPr>
        <p:blipFill>
          <a:blip r:embed="rId2">
            <a:extLst/>
          </a:blip>
          <a:srcRect l="8455" t="0" r="6881" b="0"/>
          <a:stretch>
            <a:fillRect/>
          </a:stretch>
        </p:blipFill>
        <p:spPr>
          <a:xfrm>
            <a:off x="6502400" y="698500"/>
            <a:ext cx="5791201" cy="8356600"/>
          </a:xfrm>
          <a:prstGeom prst="rect">
            <a:avLst/>
          </a:prstGeom>
        </p:spPr>
      </p:pic>
      <p:sp>
        <p:nvSpPr>
          <p:cNvPr id="242" name="Crescita smithiana"/>
          <p:cNvSpPr txBox="1"/>
          <p:nvPr>
            <p:ph type="title"/>
          </p:nvPr>
        </p:nvSpPr>
        <p:spPr>
          <a:xfrm>
            <a:off x="698500" y="444500"/>
            <a:ext cx="5105400" cy="2136107"/>
          </a:xfrm>
          <a:prstGeom prst="rect">
            <a:avLst/>
          </a:prstGeom>
        </p:spPr>
        <p:txBody>
          <a:bodyPr/>
          <a:lstStyle/>
          <a:p>
            <a:pPr/>
            <a:r>
              <a:t>Crescita smithiana</a:t>
            </a:r>
          </a:p>
        </p:txBody>
      </p:sp>
      <p:sp>
        <p:nvSpPr>
          <p:cNvPr id="243" name="Crescita economica promossa da una crescente divisione del lavoro, dalla specializzazione regionale e dall’estensione del mercato.…"/>
          <p:cNvSpPr txBox="1"/>
          <p:nvPr>
            <p:ph type="body" sz="half" idx="1"/>
          </p:nvPr>
        </p:nvSpPr>
        <p:spPr>
          <a:prstGeom prst="rect">
            <a:avLst/>
          </a:prstGeom>
        </p:spPr>
        <p:txBody>
          <a:bodyPr/>
          <a:lstStyle/>
          <a:p>
            <a:pPr/>
            <a:r>
              <a:t>Crescita economica promossa da una crescente divisione del lavoro, dalla specializzazione regionale e dall’estensione del mercato.</a:t>
            </a:r>
          </a:p>
          <a:p>
            <a:pPr/>
            <a:r>
              <a:t>Più partecipanti alla gara economica, più specializzazione, maggiore produttività</a:t>
            </a:r>
          </a:p>
        </p:txBody>
      </p:sp>
      <p:sp>
        <p:nvSpPr>
          <p:cNvPr id="244" name="Slide Number"/>
          <p:cNvSpPr txBox="1"/>
          <p:nvPr>
            <p:ph type="sldNum" sz="quarter" idx="2"/>
          </p:nvPr>
        </p:nvSpPr>
        <p:spPr>
          <a:xfrm>
            <a:off x="12669765" y="9385299"/>
            <a:ext cx="206097" cy="28747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embra che il grandissimo progresso della capacità produttiva del lavoro e la maggiore abilità, destrezza e avvedutezza con le quali esso è ovunque diretto o impiegato siano stati effetti della divisione del lavoro.…"/>
          <p:cNvSpPr txBox="1"/>
          <p:nvPr>
            <p:ph type="body" idx="21"/>
          </p:nvPr>
        </p:nvSpPr>
        <p:spPr>
          <a:xfrm>
            <a:off x="1270000" y="1548143"/>
            <a:ext cx="10668000" cy="6088416"/>
          </a:xfrm>
          <a:prstGeom prst="rect">
            <a:avLst/>
          </a:prstGeom>
          <a:extLst>
            <a:ext uri="{C572A759-6A51-4108-AA02-DFA0A04FC94B}">
              <ma14:wrappingTextBoxFlag xmlns:ma14="http://schemas.microsoft.com/office/mac/drawingml/2011/main" val="1"/>
            </a:ext>
          </a:extLst>
        </p:spPr>
        <p:txBody>
          <a:bodyPr/>
          <a:lstStyle/>
          <a:p>
            <a:pPr/>
            <a:r>
              <a:t>Sembra che il grandissimo progresso della capacità produttiva del lavoro e la maggiore abilità, destrezza e avvedutezza con le quali esso è ovunque diretto o impiegato siano stati effetti della divisione del lavoro.</a:t>
            </a:r>
          </a:p>
          <a:p>
            <a:pPr/>
            <a:r>
              <a:t>—La ricchezza delle nazioni</a:t>
            </a:r>
          </a:p>
        </p:txBody>
      </p:sp>
      <p:sp>
        <p:nvSpPr>
          <p:cNvPr id="247" name="Slide Number"/>
          <p:cNvSpPr txBox="1"/>
          <p:nvPr>
            <p:ph type="sldNum" sz="quarter" idx="2"/>
          </p:nvPr>
        </p:nvSpPr>
        <p:spPr>
          <a:xfrm>
            <a:off x="12593565" y="9359899"/>
            <a:ext cx="206097" cy="28747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Quando la divisione del lavoro si è affermata in modo generale, solo una piccolissima parte dei bisogni individuali può essere soddisfatta col prodotto del proprio lavoro. L’uomo soddisfa la maggior parte dei suoi bisogni scambiando l’eccedenza del prodo"/>
          <p:cNvSpPr txBox="1"/>
          <p:nvPr>
            <p:ph type="body" idx="21"/>
          </p:nvPr>
        </p:nvSpPr>
        <p:spPr>
          <a:xfrm>
            <a:off x="1270544" y="678111"/>
            <a:ext cx="10668548" cy="7925776"/>
          </a:xfrm>
          <a:prstGeom prst="rect">
            <a:avLst/>
          </a:prstGeom>
          <a:extLst>
            <a:ext uri="{C572A759-6A51-4108-AA02-DFA0A04FC94B}">
              <ma14:wrappingTextBoxFlag xmlns:ma14="http://schemas.microsoft.com/office/mac/drawingml/2011/main" val="1"/>
            </a:ext>
          </a:extLst>
        </p:spPr>
        <p:txBody>
          <a:bodyPr/>
          <a:lstStyle/>
          <a:p>
            <a:pPr/>
            <a:r>
              <a:t>Quando la divisione del lavoro si è affermata in modo generale, solo una piccolissima parte dei bisogni individuali può essere soddisfatta col prodotto del proprio lavoro. L’uomo soddisfa la maggior parte dei suoi bisogni scambiando l’eccedenza del prodotto del proprio lavoro rispetto alle esigenze del proprio consumo contro parti del prodotto del lavoro altrui di cui ha bisogno. Così ognuno vive scambiando, cioè diventa in una certa misura mercante, e la società stessa si trasforma in quel che essenzialmente è una società commerciale.</a:t>
            </a:r>
          </a:p>
          <a:p>
            <a:pPr/>
            <a:r>
              <a:t>—La ricchezza delle nazioni</a:t>
            </a:r>
          </a:p>
        </p:txBody>
      </p:sp>
      <p:sp>
        <p:nvSpPr>
          <p:cNvPr id="250" name="Slide Number"/>
          <p:cNvSpPr txBox="1"/>
          <p:nvPr>
            <p:ph type="sldNum" sz="quarter" idx="2"/>
          </p:nvPr>
        </p:nvSpPr>
        <p:spPr>
          <a:xfrm>
            <a:off x="12593565" y="9359899"/>
            <a:ext cx="206097" cy="28747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La divisione del lavoro è limitata dall’estensione del mercato…"/>
          <p:cNvSpPr txBox="1"/>
          <p:nvPr>
            <p:ph type="title"/>
          </p:nvPr>
        </p:nvSpPr>
        <p:spPr>
          <a:xfrm>
            <a:off x="698500" y="3566111"/>
            <a:ext cx="11607800" cy="4452641"/>
          </a:xfrm>
          <a:prstGeom prst="rect">
            <a:avLst/>
          </a:prstGeom>
        </p:spPr>
        <p:txBody>
          <a:bodyPr/>
          <a:lstStyle/>
          <a:p>
            <a:pPr algn="ctr">
              <a:defRPr spc="-128" sz="6400"/>
            </a:pPr>
            <a:r>
              <a:t>La divisione del lavoro è limitata dall’estensione del mercato</a:t>
            </a:r>
          </a:p>
          <a:p>
            <a:pPr algn="ctr"/>
          </a:p>
          <a:p>
            <a:pPr algn="ctr">
              <a:defRPr spc="-107" sz="5400"/>
            </a:pPr>
            <a:r>
              <a:t>La ricchezza delle nazioni</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9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